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ne Westbury" initials="SW" lastIdx="10" clrIdx="0">
    <p:extLst>
      <p:ext uri="{19B8F6BF-5375-455C-9EA6-DF929625EA0E}">
        <p15:presenceInfo xmlns:p15="http://schemas.microsoft.com/office/powerpoint/2012/main" userId="S::suzanne.westbury@nas.org.uk::dec76fa2-b3d2-45d0-91ca-4d9403d8ba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14B1"/>
    <a:srgbClr val="FFD200"/>
    <a:srgbClr val="4203BF"/>
    <a:srgbClr val="F6E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A8B21E-B8A0-5EAD-72DC-004B7DEAA474}" v="7" dt="2025-11-12T11:54:18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44"/>
    <p:restoredTop sz="66667" autoAdjust="0"/>
  </p:normalViewPr>
  <p:slideViewPr>
    <p:cSldViewPr snapToGrid="0">
      <p:cViewPr varScale="1">
        <p:scale>
          <a:sx n="74" d="100"/>
          <a:sy n="74" d="100"/>
        </p:scale>
        <p:origin x="23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ra Shillito" userId="S::zara.shillito@nas.org.uk::3dff02aa-267f-48eb-bb33-4bb79cc994ab" providerId="AD" clId="Web-{EAA8B21E-B8A0-5EAD-72DC-004B7DEAA474}"/>
    <pc:docChg chg="modSld">
      <pc:chgData name="Zara Shillito" userId="S::zara.shillito@nas.org.uk::3dff02aa-267f-48eb-bb33-4bb79cc994ab" providerId="AD" clId="Web-{EAA8B21E-B8A0-5EAD-72DC-004B7DEAA474}" dt="2025-11-12T11:54:18.057" v="5" actId="14100"/>
      <pc:docMkLst>
        <pc:docMk/>
      </pc:docMkLst>
      <pc:sldChg chg="modSp">
        <pc:chgData name="Zara Shillito" userId="S::zara.shillito@nas.org.uk::3dff02aa-267f-48eb-bb33-4bb79cc994ab" providerId="AD" clId="Web-{EAA8B21E-B8A0-5EAD-72DC-004B7DEAA474}" dt="2025-11-12T11:54:18.057" v="5" actId="14100"/>
        <pc:sldMkLst>
          <pc:docMk/>
          <pc:sldMk cId="2703390732" sldId="256"/>
        </pc:sldMkLst>
        <pc:spChg chg="mod">
          <ac:chgData name="Zara Shillito" userId="S::zara.shillito@nas.org.uk::3dff02aa-267f-48eb-bb33-4bb79cc994ab" providerId="AD" clId="Web-{EAA8B21E-B8A0-5EAD-72DC-004B7DEAA474}" dt="2025-11-12T11:54:18.057" v="5" actId="14100"/>
          <ac:spMkLst>
            <pc:docMk/>
            <pc:sldMk cId="2703390732" sldId="256"/>
            <ac:spMk id="3" creationId="{3134BBB3-AE8D-30A0-7D80-C3EB2C5B70FF}"/>
          </ac:spMkLst>
        </pc:spChg>
      </pc:sldChg>
    </pc:docChg>
  </pc:docChgLst>
  <pc:docChgLst>
    <pc:chgData name="Zara Shillito" userId="S::zara.shillito@nas.org.uk::3dff02aa-267f-48eb-bb33-4bb79cc994ab" providerId="AD" clId="Web-{63C2A590-59B6-E1CE-7973-23B404A90CA3}"/>
    <pc:docChg chg="delSld modSld">
      <pc:chgData name="Zara Shillito" userId="S::zara.shillito@nas.org.uk::3dff02aa-267f-48eb-bb33-4bb79cc994ab" providerId="AD" clId="Web-{63C2A590-59B6-E1CE-7973-23B404A90CA3}" dt="2025-11-04T16:40:59.901" v="36" actId="1076"/>
      <pc:docMkLst>
        <pc:docMk/>
      </pc:docMkLst>
      <pc:sldChg chg="addSp modSp">
        <pc:chgData name="Zara Shillito" userId="S::zara.shillito@nas.org.uk::3dff02aa-267f-48eb-bb33-4bb79cc994ab" providerId="AD" clId="Web-{63C2A590-59B6-E1CE-7973-23B404A90CA3}" dt="2025-11-04T16:40:59.901" v="36" actId="1076"/>
        <pc:sldMkLst>
          <pc:docMk/>
          <pc:sldMk cId="2703390732" sldId="256"/>
        </pc:sldMkLst>
        <pc:spChg chg="mod">
          <ac:chgData name="Zara Shillito" userId="S::zara.shillito@nas.org.uk::3dff02aa-267f-48eb-bb33-4bb79cc994ab" providerId="AD" clId="Web-{63C2A590-59B6-E1CE-7973-23B404A90CA3}" dt="2025-11-04T16:40:02.040" v="18" actId="1076"/>
          <ac:spMkLst>
            <pc:docMk/>
            <pc:sldMk cId="2703390732" sldId="256"/>
            <ac:spMk id="2" creationId="{6CBAD906-4661-7243-A4D7-58D7ED055B78}"/>
          </ac:spMkLst>
        </pc:spChg>
        <pc:spChg chg="add mod">
          <ac:chgData name="Zara Shillito" userId="S::zara.shillito@nas.org.uk::3dff02aa-267f-48eb-bb33-4bb79cc994ab" providerId="AD" clId="Web-{63C2A590-59B6-E1CE-7973-23B404A90CA3}" dt="2025-11-04T16:40:59.901" v="36" actId="1076"/>
          <ac:spMkLst>
            <pc:docMk/>
            <pc:sldMk cId="2703390732" sldId="256"/>
            <ac:spMk id="3" creationId="{3134BBB3-AE8D-30A0-7D80-C3EB2C5B70F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0BB37-3097-4EA7-8889-1A8C3A141EB0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C491F-B4FD-4DFC-8989-5793D98FB9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81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7C491F-B4FD-4DFC-8989-5793D98FB9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90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1437971-7E15-FB4B-AFE1-BDF41D20F6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21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9880B3-0634-F34C-BD10-9DF8770BB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5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E2DB302-3741-1A44-B29F-E1BDB248D3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6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00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B7F2E87-A358-95CD-6657-47007951D0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5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5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D906-4661-7243-A4D7-58D7ED055B7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72281" y="1518957"/>
            <a:ext cx="8063086" cy="2743548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>
              <a:lnSpc>
                <a:spcPct val="100000"/>
              </a:lnSpc>
            </a:pPr>
            <a:r>
              <a:rPr lang="en-US" sz="8000" b="1" dirty="0">
                <a:solidFill>
                  <a:schemeClr val="bg1"/>
                </a:solidFill>
                <a:latin typeface="Century Gothic"/>
              </a:rPr>
              <a:t>Annual General Meeting 2025</a:t>
            </a:r>
            <a:endParaRPr lang="en-US" sz="8000">
              <a:solidFill>
                <a:schemeClr val="bg1"/>
              </a:solidFill>
              <a:ea typeface="Calibri Light"/>
              <a:cs typeface="Calibri Ligh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4BBB3-AE8D-30A0-7D80-C3EB2C5B70FF}"/>
              </a:ext>
            </a:extLst>
          </p:cNvPr>
          <p:cNvSpPr txBox="1">
            <a:spLocks/>
          </p:cNvSpPr>
          <p:nvPr/>
        </p:nvSpPr>
        <p:spPr>
          <a:xfrm>
            <a:off x="467664" y="3933067"/>
            <a:ext cx="6879771" cy="974044"/>
          </a:xfrm>
          <a:prstGeom prst="rect">
            <a:avLst/>
          </a:prstGeom>
        </p:spPr>
        <p:txBody>
          <a:bodyPr lIns="91440" tIns="45720" rIns="91440" bIns="45720" anchor="t"/>
          <a:lstStyle>
            <a:defPPr>
              <a:defRPr lang="en-US"/>
            </a:defPPr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b="1" dirty="0">
                <a:solidFill>
                  <a:srgbClr val="FFD200"/>
                </a:solidFill>
                <a:latin typeface="Century Gothic"/>
              </a:rPr>
              <a:t>11am - 2pm</a:t>
            </a:r>
          </a:p>
          <a:p>
            <a:pPr marL="0" indent="0">
              <a:buNone/>
            </a:pPr>
            <a:r>
              <a:rPr lang="en-US" sz="2300" b="1" dirty="0">
                <a:solidFill>
                  <a:srgbClr val="FFD200"/>
                </a:solidFill>
                <a:latin typeface="Century Gothic"/>
              </a:rPr>
              <a:t>22nd November 2025</a:t>
            </a:r>
            <a:endParaRPr lang="en-US" sz="2300" dirty="0">
              <a:ea typeface="Calibri"/>
              <a:cs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300" dirty="0">
              <a:solidFill>
                <a:srgbClr val="FFD2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9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lcf76f155ced4ddcb4097134ff3c332f xmlns="d938a40e-0371-441e-a2c4-dd7fa13d0f40">
      <Terms xmlns="http://schemas.microsoft.com/office/infopath/2007/PartnerControls"/>
    </lcf76f155ced4ddcb4097134ff3c332f>
    <TaxCatchAll xmlns="bd0a3594-5893-482c-98aa-cdfc1b289344" xsi:nil="true"/>
    <_ip_UnifiedCompliancePolicyUIAction xmlns="http://schemas.microsoft.com/sharepoint/v3" xsi:nil="true"/>
    <_ip_UnifiedCompliancePolicyProperties xmlns="http://schemas.microsoft.com/sharepoint/v3" xsi:nil="true"/>
    <Date xmlns="d938a40e-0371-441e-a2c4-dd7fa13d0f40" xsi:nil="true"/>
    <Number xmlns="d938a40e-0371-441e-a2c4-dd7fa13d0f4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E9566EF2A7A14A882AE478641152A2" ma:contentTypeVersion="24" ma:contentTypeDescription="Create a new document." ma:contentTypeScope="" ma:versionID="8279cffa4b290a4c47f9f19fccb6255b">
  <xsd:schema xmlns:xsd="http://www.w3.org/2001/XMLSchema" xmlns:xs="http://www.w3.org/2001/XMLSchema" xmlns:p="http://schemas.microsoft.com/office/2006/metadata/properties" xmlns:ns1="http://schemas.microsoft.com/sharepoint/v3" xmlns:ns2="d938a40e-0371-441e-a2c4-dd7fa13d0f40" xmlns:ns3="bd0a3594-5893-482c-98aa-cdfc1b289344" targetNamespace="http://schemas.microsoft.com/office/2006/metadata/properties" ma:root="true" ma:fieldsID="cae889253a47d4de15e6fe947779732e" ns1:_="" ns2:_="" ns3:_="">
    <xsd:import namespace="http://schemas.microsoft.com/sharepoint/v3"/>
    <xsd:import namespace="d938a40e-0371-441e-a2c4-dd7fa13d0f40"/>
    <xsd:import namespace="bd0a3594-5893-482c-98aa-cdfc1b2893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Date" minOccurs="0"/>
                <xsd:element ref="ns2:Numbe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38a40e-0371-441e-a2c4-dd7fa13d0f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Number" ma:index="23" nillable="true" ma:displayName="Number" ma:format="Dropdown" ma:internalName="Number" ma:percentage="FALSE">
      <xsd:simpleType>
        <xsd:restriction base="dms:Number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f54e030-4697-47ce-ac81-04e7ed3ddc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a3594-5893-482c-98aa-cdfc1b2893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694d9860-b1b3-4cd2-a7e1-1f596c52cefe}" ma:internalName="TaxCatchAll" ma:showField="CatchAllData" ma:web="bd0a3594-5893-482c-98aa-cdfc1b2893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3A4924-D839-4136-A186-8A2E0F99F3D9}">
  <ds:schemaRefs>
    <ds:schemaRef ds:uri="93d7cb25-fd70-47c4-8f12-b24bd62a610e"/>
    <ds:schemaRef ds:uri="9a98da03-b30c-4ca0-a864-693a3309d859"/>
    <ds:schemaRef ds:uri="aa48e53d-a718-4bb8-9314-0b7ff0e7b312"/>
    <ds:schemaRef ds:uri="b9fee65e-6061-46a4-971a-c04744c491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d938a40e-0371-441e-a2c4-dd7fa13d0f40"/>
    <ds:schemaRef ds:uri="bd0a3594-5893-482c-98aa-cdfc1b289344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997585A-18E4-4925-B2C0-9BEE534BFE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938a40e-0371-441e-a2c4-dd7fa13d0f40"/>
    <ds:schemaRef ds:uri="bd0a3594-5893-482c-98aa-cdfc1b2893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D47722-564B-464A-A145-9AE4E601B1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230</Words>
  <PresentationFormat>Widescreen</PresentationFormat>
  <Paragraphs>83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Annual General Meeting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2018-09-21T15:04:16Z</dcterms:created>
  <dcterms:modified xsi:type="dcterms:W3CDTF">2025-11-12T11:54:19Z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0x010100EEE9566EF2A7A14A882AE478641152A2</vt:lpwstr>
  </property>
  <property fmtid="{D5CDD505-2E9C-101B-9397-08002B2CF9AE}" pid="3" name="TemplateUrl">
    <vt:lpwstr/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axKeyword">
    <vt:lpwstr/>
  </property>
  <property fmtid="{D5CDD505-2E9C-101B-9397-08002B2CF9AE}" pid="7" name="ComplianceAssetId">
    <vt:lpwstr/>
  </property>
  <property fmtid="{D5CDD505-2E9C-101B-9397-08002B2CF9AE}" pid="8" name="d5bb333394e44c6e9e3deb311025e7ec">
    <vt:lpwstr/>
  </property>
  <property fmtid="{D5CDD505-2E9C-101B-9397-08002B2CF9AE}" pid="9" name="Location1">
    <vt:lpwstr/>
  </property>
  <property fmtid="{D5CDD505-2E9C-101B-9397-08002B2CF9AE}" pid="10" name="Type_x0020_of_x0020_Document">
    <vt:lpwstr/>
  </property>
  <property fmtid="{D5CDD505-2E9C-101B-9397-08002B2CF9AE}" pid="11" name="TaxCatchAll">
    <vt:lpwstr/>
  </property>
  <property fmtid="{D5CDD505-2E9C-101B-9397-08002B2CF9AE}" pid="12" name="o8305b31184f4fa1991cf2b17dd9ea48">
    <vt:lpwstr/>
  </property>
  <property fmtid="{D5CDD505-2E9C-101B-9397-08002B2CF9AE}" pid="13" name="Departmemt">
    <vt:lpwstr/>
  </property>
  <property fmtid="{D5CDD505-2E9C-101B-9397-08002B2CF9AE}" pid="14" name="People">
    <vt:lpwstr/>
  </property>
  <property fmtid="{D5CDD505-2E9C-101B-9397-08002B2CF9AE}" pid="15" name="o66e851665aa4665b9d5bfbbc8f8fc95">
    <vt:lpwstr/>
  </property>
  <property fmtid="{D5CDD505-2E9C-101B-9397-08002B2CF9AE}" pid="16" name="f08650817bd14bc19146ca48f08fa875">
    <vt:lpwstr/>
  </property>
  <property fmtid="{D5CDD505-2E9C-101B-9397-08002B2CF9AE}" pid="17" name="Type of Document">
    <vt:lpwstr/>
  </property>
  <property fmtid="{D5CDD505-2E9C-101B-9397-08002B2CF9AE}" pid="18" name="MediaServiceImageTags">
    <vt:lpwstr/>
  </property>
</Properties>
</file>