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12_F045A0B8.xml" ContentType="application/vnd.ms-powerpoint.comments+xml"/>
  <Override PartName="/ppt/notesSlides/notesSlide9.xml" ContentType="application/vnd.openxmlformats-officedocument.presentationml.notesSlide+xml"/>
  <Override PartName="/ppt/comments/modernComment_113_5891BE1B.xml" ContentType="application/vnd.ms-powerpoint.comments+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6"/>
  </p:notesMasterIdLst>
  <p:handoutMasterIdLst>
    <p:handoutMasterId r:id="rId17"/>
  </p:handoutMasterIdLst>
  <p:sldIdLst>
    <p:sldId id="256" r:id="rId5"/>
    <p:sldId id="259" r:id="rId6"/>
    <p:sldId id="257" r:id="rId7"/>
    <p:sldId id="269" r:id="rId8"/>
    <p:sldId id="270" r:id="rId9"/>
    <p:sldId id="271" r:id="rId10"/>
    <p:sldId id="272" r:id="rId11"/>
    <p:sldId id="273" r:id="rId12"/>
    <p:sldId id="274" r:id="rId13"/>
    <p:sldId id="275" r:id="rId14"/>
    <p:sldId id="267"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pos="7355" userDrawn="1">
          <p15:clr>
            <a:srgbClr val="A4A3A4"/>
          </p15:clr>
        </p15:guide>
        <p15:guide id="3" orient="horz" pos="2160" userDrawn="1">
          <p15:clr>
            <a:srgbClr val="A4A3A4"/>
          </p15:clr>
        </p15:guide>
        <p15:guide id="4" orient="horz" pos="1548" userDrawn="1">
          <p15:clr>
            <a:srgbClr val="A4A3A4"/>
          </p15:clr>
        </p15:guide>
        <p15:guide id="5" orient="horz" pos="1026" userDrawn="1">
          <p15:clr>
            <a:srgbClr val="A4A3A4"/>
          </p15:clr>
        </p15:guide>
        <p15:guide id="6" orient="horz" pos="1253" userDrawn="1">
          <p15:clr>
            <a:srgbClr val="A4A3A4"/>
          </p15:clr>
        </p15:guide>
        <p15:guide id="7" pos="452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450D506-E0B2-71FF-A2AE-C08C77A0FD0A}" name="Kate Vickers" initials="KV" userId="S::kate.vickers@nas.org.uk::f326c71c-49ef-4cb6-b508-df842c822902" providerId="AD"/>
  <p188:author id="{6595CE4C-1B38-F638-D1E3-B5080A8992C5}" name="Kim Featherstone" initials="KF" userId="S::kim.featherstone@nas.org.uk::4ebe5a78-ffab-4b6d-a00e-095bbbdff7f2" providerId="AD"/>
  <p188:author id="{3F9AA2DE-13DB-E583-26B5-E55E70F68005}" name="Kate Vickers" initials="" userId="S::kate.Vickers@nas.org.uk::f326c71c-49ef-4cb6-b508-df842c822902" providerId="AD"/>
  <p188:author id="{9C4275E1-452C-1D22-8113-07DAFD18BB3E}" name="Chrystyna Chymera-Holloway" initials="CC" userId="S::chrystyna.chymera-holloway@nas.org.uk::422b843c-e94f-4aed-bae0-9b879f0b9ee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uzanne Westbury" initials="SW" lastIdx="10" clrIdx="0">
    <p:extLst>
      <p:ext uri="{19B8F6BF-5375-455C-9EA6-DF929625EA0E}">
        <p15:presenceInfo xmlns:p15="http://schemas.microsoft.com/office/powerpoint/2012/main" userId="S::suzanne.westbury@nas.org.uk::dec76fa2-b3d2-45d0-91ca-4d9403d8ba4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203BF"/>
    <a:srgbClr val="E525CC"/>
    <a:srgbClr val="EE4129"/>
    <a:srgbClr val="2DC3E8"/>
    <a:srgbClr val="8913B0"/>
    <a:srgbClr val="FFB81C"/>
    <a:srgbClr val="ED28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6790D3-AE0C-3A8F-C4A1-212C4A702CA1}" v="3" dt="2024-11-11T08:56:28.626"/>
    <p1510:client id="{FE6DDE88-894E-C38F-55D9-23035D7EA8F8}" v="120" dt="2024-11-11T08:40:59.6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pos="3840"/>
        <p:guide pos="7355"/>
        <p:guide orient="horz" pos="2160"/>
        <p:guide orient="horz" pos="1548"/>
        <p:guide orient="horz" pos="1026"/>
        <p:guide orient="horz" pos="1253"/>
        <p:guide pos="452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ber Rondel" userId="5849fac2-82ec-495a-a199-cfe0a8bf150c" providerId="ADAL" clId="{7F1F473B-94FA-8A4D-BD9E-A3DC66A66ECE}"/>
    <pc:docChg chg="undo redo custSel modSld modMainMaster">
      <pc:chgData name="Amber Rondel" userId="5849fac2-82ec-495a-a199-cfe0a8bf150c" providerId="ADAL" clId="{7F1F473B-94FA-8A4D-BD9E-A3DC66A66ECE}" dt="2024-11-01T10:02:04.747" v="1528" actId="1076"/>
      <pc:docMkLst>
        <pc:docMk/>
      </pc:docMkLst>
      <pc:sldChg chg="addSp delSp modSp mod">
        <pc:chgData name="Amber Rondel" userId="5849fac2-82ec-495a-a199-cfe0a8bf150c" providerId="ADAL" clId="{7F1F473B-94FA-8A4D-BD9E-A3DC66A66ECE}" dt="2024-10-30T15:50:35.608" v="1450" actId="478"/>
        <pc:sldMkLst>
          <pc:docMk/>
          <pc:sldMk cId="2766866111" sldId="257"/>
        </pc:sldMkLst>
        <pc:spChg chg="mod">
          <ac:chgData name="Amber Rondel" userId="5849fac2-82ec-495a-a199-cfe0a8bf150c" providerId="ADAL" clId="{7F1F473B-94FA-8A4D-BD9E-A3DC66A66ECE}" dt="2024-10-30T15:31:55.884" v="1371" actId="113"/>
          <ac:spMkLst>
            <pc:docMk/>
            <pc:sldMk cId="2766866111" sldId="257"/>
            <ac:spMk id="2" creationId="{07125656-2E08-C240-815D-F26127C1A131}"/>
          </ac:spMkLst>
        </pc:spChg>
        <pc:spChg chg="mod">
          <ac:chgData name="Amber Rondel" userId="5849fac2-82ec-495a-a199-cfe0a8bf150c" providerId="ADAL" clId="{7F1F473B-94FA-8A4D-BD9E-A3DC66A66ECE}" dt="2024-10-30T09:37:18.163" v="933" actId="1076"/>
          <ac:spMkLst>
            <pc:docMk/>
            <pc:sldMk cId="2766866111" sldId="257"/>
            <ac:spMk id="4" creationId="{A0D49F9E-9270-8E40-9289-E925B6766956}"/>
          </ac:spMkLst>
        </pc:spChg>
        <pc:spChg chg="add mod">
          <ac:chgData name="Amber Rondel" userId="5849fac2-82ec-495a-a199-cfe0a8bf150c" providerId="ADAL" clId="{7F1F473B-94FA-8A4D-BD9E-A3DC66A66ECE}" dt="2024-10-30T12:07:31.037" v="1335" actId="1076"/>
          <ac:spMkLst>
            <pc:docMk/>
            <pc:sldMk cId="2766866111" sldId="257"/>
            <ac:spMk id="7" creationId="{2372EAFB-8B78-0F82-E08B-F6A3372EDB6E}"/>
          </ac:spMkLst>
        </pc:spChg>
        <pc:picChg chg="add mod modCrop">
          <ac:chgData name="Amber Rondel" userId="5849fac2-82ec-495a-a199-cfe0a8bf150c" providerId="ADAL" clId="{7F1F473B-94FA-8A4D-BD9E-A3DC66A66ECE}" dt="2024-10-30T15:31:43.155" v="1370" actId="1076"/>
          <ac:picMkLst>
            <pc:docMk/>
            <pc:sldMk cId="2766866111" sldId="257"/>
            <ac:picMk id="5" creationId="{8B308FCB-27B3-B6CC-663F-4216ABB065F6}"/>
          </ac:picMkLst>
        </pc:picChg>
        <pc:picChg chg="add mod">
          <ac:chgData name="Amber Rondel" userId="5849fac2-82ec-495a-a199-cfe0a8bf150c" providerId="ADAL" clId="{7F1F473B-94FA-8A4D-BD9E-A3DC66A66ECE}" dt="2024-10-30T12:07:31.037" v="1335" actId="1076"/>
          <ac:picMkLst>
            <pc:docMk/>
            <pc:sldMk cId="2766866111" sldId="257"/>
            <ac:picMk id="6" creationId="{829DD324-96F7-DE18-D27B-20BF115BFB51}"/>
          </ac:picMkLst>
        </pc:picChg>
      </pc:sldChg>
      <pc:sldChg chg="addSp delSp modSp mod">
        <pc:chgData name="Amber Rondel" userId="5849fac2-82ec-495a-a199-cfe0a8bf150c" providerId="ADAL" clId="{7F1F473B-94FA-8A4D-BD9E-A3DC66A66ECE}" dt="2024-11-01T10:02:04.747" v="1528" actId="1076"/>
        <pc:sldMkLst>
          <pc:docMk/>
          <pc:sldMk cId="3972832864" sldId="259"/>
        </pc:sldMkLst>
        <pc:spChg chg="mod">
          <ac:chgData name="Amber Rondel" userId="5849fac2-82ec-495a-a199-cfe0a8bf150c" providerId="ADAL" clId="{7F1F473B-94FA-8A4D-BD9E-A3DC66A66ECE}" dt="2024-10-30T15:29:56.231" v="1355" actId="1076"/>
          <ac:spMkLst>
            <pc:docMk/>
            <pc:sldMk cId="3972832864" sldId="259"/>
            <ac:spMk id="6" creationId="{550B85F4-E577-0342-85CA-30755E39D04E}"/>
          </ac:spMkLst>
        </pc:spChg>
        <pc:spChg chg="mod">
          <ac:chgData name="Amber Rondel" userId="5849fac2-82ec-495a-a199-cfe0a8bf150c" providerId="ADAL" clId="{7F1F473B-94FA-8A4D-BD9E-A3DC66A66ECE}" dt="2024-11-01T10:02:04.747" v="1528" actId="1076"/>
          <ac:spMkLst>
            <pc:docMk/>
            <pc:sldMk cId="3972832864" sldId="259"/>
            <ac:spMk id="8" creationId="{68F56682-8037-B249-AEB9-66245ECFC128}"/>
          </ac:spMkLst>
        </pc:spChg>
        <pc:spChg chg="add mod">
          <ac:chgData name="Amber Rondel" userId="5849fac2-82ec-495a-a199-cfe0a8bf150c" providerId="ADAL" clId="{7F1F473B-94FA-8A4D-BD9E-A3DC66A66ECE}" dt="2024-11-01T10:01:57.964" v="1527" actId="1076"/>
          <ac:spMkLst>
            <pc:docMk/>
            <pc:sldMk cId="3972832864" sldId="259"/>
            <ac:spMk id="9" creationId="{0545662C-771A-63CA-D4FD-DE0A8B099A61}"/>
          </ac:spMkLst>
        </pc:spChg>
        <pc:picChg chg="add mod modCrop">
          <ac:chgData name="Amber Rondel" userId="5849fac2-82ec-495a-a199-cfe0a8bf150c" providerId="ADAL" clId="{7F1F473B-94FA-8A4D-BD9E-A3DC66A66ECE}" dt="2024-11-01T09:49:08.337" v="1510" actId="1076"/>
          <ac:picMkLst>
            <pc:docMk/>
            <pc:sldMk cId="3972832864" sldId="259"/>
            <ac:picMk id="3" creationId="{5169A8D6-0EFC-4BD5-DEEF-785B94B3F28C}"/>
          </ac:picMkLst>
        </pc:picChg>
        <pc:picChg chg="add mod">
          <ac:chgData name="Amber Rondel" userId="5849fac2-82ec-495a-a199-cfe0a8bf150c" providerId="ADAL" clId="{7F1F473B-94FA-8A4D-BD9E-A3DC66A66ECE}" dt="2024-10-30T12:05:13.599" v="1329" actId="1076"/>
          <ac:picMkLst>
            <pc:docMk/>
            <pc:sldMk cId="3972832864" sldId="259"/>
            <ac:picMk id="12" creationId="{287C4793-8570-D146-614D-FBE083BE488C}"/>
          </ac:picMkLst>
        </pc:picChg>
        <pc:picChg chg="add mod">
          <ac:chgData name="Amber Rondel" userId="5849fac2-82ec-495a-a199-cfe0a8bf150c" providerId="ADAL" clId="{7F1F473B-94FA-8A4D-BD9E-A3DC66A66ECE}" dt="2024-10-30T12:05:13.599" v="1329" actId="1076"/>
          <ac:picMkLst>
            <pc:docMk/>
            <pc:sldMk cId="3972832864" sldId="259"/>
            <ac:picMk id="15" creationId="{ABB06F61-D63A-4957-8CED-0870716A2AE8}"/>
          </ac:picMkLst>
        </pc:picChg>
        <pc:picChg chg="add mod modCrop">
          <ac:chgData name="Amber Rondel" userId="5849fac2-82ec-495a-a199-cfe0a8bf150c" providerId="ADAL" clId="{7F1F473B-94FA-8A4D-BD9E-A3DC66A66ECE}" dt="2024-11-01T10:00:51.978" v="1515" actId="732"/>
          <ac:picMkLst>
            <pc:docMk/>
            <pc:sldMk cId="3972832864" sldId="259"/>
            <ac:picMk id="17" creationId="{51142D81-9585-02EF-0E8C-13BC5971FF16}"/>
          </ac:picMkLst>
        </pc:picChg>
        <pc:picChg chg="add mod modCrop">
          <ac:chgData name="Amber Rondel" userId="5849fac2-82ec-495a-a199-cfe0a8bf150c" providerId="ADAL" clId="{7F1F473B-94FA-8A4D-BD9E-A3DC66A66ECE}" dt="2024-11-01T09:48:24.434" v="1501" actId="1076"/>
          <ac:picMkLst>
            <pc:docMk/>
            <pc:sldMk cId="3972832864" sldId="259"/>
            <ac:picMk id="20" creationId="{6EC97333-693E-3BA4-52EF-E2CE72466D3C}"/>
          </ac:picMkLst>
        </pc:picChg>
        <pc:picChg chg="add mod">
          <ac:chgData name="Amber Rondel" userId="5849fac2-82ec-495a-a199-cfe0a8bf150c" providerId="ADAL" clId="{7F1F473B-94FA-8A4D-BD9E-A3DC66A66ECE}" dt="2024-11-01T10:01:24.246" v="1520" actId="1076"/>
          <ac:picMkLst>
            <pc:docMk/>
            <pc:sldMk cId="3972832864" sldId="259"/>
            <ac:picMk id="22" creationId="{25E7AC17-815B-61FF-D2B2-DF274FD39E50}"/>
          </ac:picMkLst>
        </pc:picChg>
      </pc:sldChg>
      <pc:sldChg chg="addSp delSp modSp mod">
        <pc:chgData name="Amber Rondel" userId="5849fac2-82ec-495a-a199-cfe0a8bf150c" providerId="ADAL" clId="{7F1F473B-94FA-8A4D-BD9E-A3DC66A66ECE}" dt="2024-10-30T15:34:58.781" v="1403" actId="1036"/>
        <pc:sldMkLst>
          <pc:docMk/>
          <pc:sldMk cId="1055990320" sldId="267"/>
        </pc:sldMkLst>
        <pc:picChg chg="mod">
          <ac:chgData name="Amber Rondel" userId="5849fac2-82ec-495a-a199-cfe0a8bf150c" providerId="ADAL" clId="{7F1F473B-94FA-8A4D-BD9E-A3DC66A66ECE}" dt="2024-10-24T15:21:03.994" v="836" actId="14861"/>
          <ac:picMkLst>
            <pc:docMk/>
            <pc:sldMk cId="1055990320" sldId="267"/>
            <ac:picMk id="5" creationId="{9FDDA7F8-E02D-C557-9CA8-5F99FC5AB225}"/>
          </ac:picMkLst>
        </pc:picChg>
        <pc:picChg chg="add mod modCrop">
          <ac:chgData name="Amber Rondel" userId="5849fac2-82ec-495a-a199-cfe0a8bf150c" providerId="ADAL" clId="{7F1F473B-94FA-8A4D-BD9E-A3DC66A66ECE}" dt="2024-10-23T14:48:48.342" v="24" actId="167"/>
          <ac:picMkLst>
            <pc:docMk/>
            <pc:sldMk cId="1055990320" sldId="267"/>
            <ac:picMk id="6" creationId="{E1674062-DB43-EE9B-D1BB-DDA30724412F}"/>
          </ac:picMkLst>
        </pc:picChg>
        <pc:picChg chg="add mod">
          <ac:chgData name="Amber Rondel" userId="5849fac2-82ec-495a-a199-cfe0a8bf150c" providerId="ADAL" clId="{7F1F473B-94FA-8A4D-BD9E-A3DC66A66ECE}" dt="2024-10-30T15:34:58.781" v="1403" actId="1036"/>
          <ac:picMkLst>
            <pc:docMk/>
            <pc:sldMk cId="1055990320" sldId="267"/>
            <ac:picMk id="7" creationId="{3BF99AF6-BE1B-9814-56AE-23610ECE471A}"/>
          </ac:picMkLst>
        </pc:picChg>
      </pc:sldChg>
      <pc:sldChg chg="addSp delSp modSp mod">
        <pc:chgData name="Amber Rondel" userId="5849fac2-82ec-495a-a199-cfe0a8bf150c" providerId="ADAL" clId="{7F1F473B-94FA-8A4D-BD9E-A3DC66A66ECE}" dt="2024-10-31T14:59:22.349" v="1454" actId="1076"/>
        <pc:sldMkLst>
          <pc:docMk/>
          <pc:sldMk cId="2618096121" sldId="269"/>
        </pc:sldMkLst>
        <pc:spChg chg="mod">
          <ac:chgData name="Amber Rondel" userId="5849fac2-82ec-495a-a199-cfe0a8bf150c" providerId="ADAL" clId="{7F1F473B-94FA-8A4D-BD9E-A3DC66A66ECE}" dt="2024-10-30T15:32:07.481" v="1372" actId="113"/>
          <ac:spMkLst>
            <pc:docMk/>
            <pc:sldMk cId="2618096121" sldId="269"/>
            <ac:spMk id="2" creationId="{F895BE8D-E089-609E-D91E-90EA8DEED17E}"/>
          </ac:spMkLst>
        </pc:spChg>
        <pc:spChg chg="mod">
          <ac:chgData name="Amber Rondel" userId="5849fac2-82ec-495a-a199-cfe0a8bf150c" providerId="ADAL" clId="{7F1F473B-94FA-8A4D-BD9E-A3DC66A66ECE}" dt="2024-10-30T15:29:04.542" v="1352" actId="404"/>
          <ac:spMkLst>
            <pc:docMk/>
            <pc:sldMk cId="2618096121" sldId="269"/>
            <ac:spMk id="4" creationId="{FA1F1933-6C31-1198-9256-79EFA634ADB4}"/>
          </ac:spMkLst>
        </pc:spChg>
        <pc:spChg chg="add mod">
          <ac:chgData name="Amber Rondel" userId="5849fac2-82ec-495a-a199-cfe0a8bf150c" providerId="ADAL" clId="{7F1F473B-94FA-8A4D-BD9E-A3DC66A66ECE}" dt="2024-10-31T14:59:22.349" v="1454" actId="1076"/>
          <ac:spMkLst>
            <pc:docMk/>
            <pc:sldMk cId="2618096121" sldId="269"/>
            <ac:spMk id="7" creationId="{B82FCFB1-C480-7066-5BE9-0C686AD3A91B}"/>
          </ac:spMkLst>
        </pc:spChg>
        <pc:picChg chg="add mod modCrop">
          <ac:chgData name="Amber Rondel" userId="5849fac2-82ec-495a-a199-cfe0a8bf150c" providerId="ADAL" clId="{7F1F473B-94FA-8A4D-BD9E-A3DC66A66ECE}" dt="2024-10-30T09:36:57.055" v="927" actId="1076"/>
          <ac:picMkLst>
            <pc:docMk/>
            <pc:sldMk cId="2618096121" sldId="269"/>
            <ac:picMk id="14" creationId="{858C013A-E732-FA2B-FDAF-E37A146A36F2}"/>
          </ac:picMkLst>
        </pc:picChg>
        <pc:picChg chg="add mod">
          <ac:chgData name="Amber Rondel" userId="5849fac2-82ec-495a-a199-cfe0a8bf150c" providerId="ADAL" clId="{7F1F473B-94FA-8A4D-BD9E-A3DC66A66ECE}" dt="2024-10-31T14:59:22.349" v="1454" actId="1076"/>
          <ac:picMkLst>
            <pc:docMk/>
            <pc:sldMk cId="2618096121" sldId="269"/>
            <ac:picMk id="15" creationId="{EFABF89A-4DD9-FBAD-47AD-076C2D17B141}"/>
          </ac:picMkLst>
        </pc:picChg>
      </pc:sldChg>
      <pc:sldChg chg="addSp delSp modSp mod modNotesTx">
        <pc:chgData name="Amber Rondel" userId="5849fac2-82ec-495a-a199-cfe0a8bf150c" providerId="ADAL" clId="{7F1F473B-94FA-8A4D-BD9E-A3DC66A66ECE}" dt="2024-10-31T14:59:42.419" v="1458" actId="1076"/>
        <pc:sldMkLst>
          <pc:docMk/>
          <pc:sldMk cId="1478402180" sldId="270"/>
        </pc:sldMkLst>
        <pc:spChg chg="mod">
          <ac:chgData name="Amber Rondel" userId="5849fac2-82ec-495a-a199-cfe0a8bf150c" providerId="ADAL" clId="{7F1F473B-94FA-8A4D-BD9E-A3DC66A66ECE}" dt="2024-10-30T15:32:13.041" v="1373" actId="113"/>
          <ac:spMkLst>
            <pc:docMk/>
            <pc:sldMk cId="1478402180" sldId="270"/>
            <ac:spMk id="2" creationId="{8C13E650-AFE4-76C6-F1AE-7FF28B2F8DAA}"/>
          </ac:spMkLst>
        </pc:spChg>
        <pc:spChg chg="mod">
          <ac:chgData name="Amber Rondel" userId="5849fac2-82ec-495a-a199-cfe0a8bf150c" providerId="ADAL" clId="{7F1F473B-94FA-8A4D-BD9E-A3DC66A66ECE}" dt="2024-10-24T15:02:02.265" v="658" actId="948"/>
          <ac:spMkLst>
            <pc:docMk/>
            <pc:sldMk cId="1478402180" sldId="270"/>
            <ac:spMk id="4" creationId="{DD75E7ED-5B9D-FBAE-8BFB-5DEBE040E28B}"/>
          </ac:spMkLst>
        </pc:spChg>
        <pc:spChg chg="add mod">
          <ac:chgData name="Amber Rondel" userId="5849fac2-82ec-495a-a199-cfe0a8bf150c" providerId="ADAL" clId="{7F1F473B-94FA-8A4D-BD9E-A3DC66A66ECE}" dt="2024-10-31T14:59:42.419" v="1458" actId="1076"/>
          <ac:spMkLst>
            <pc:docMk/>
            <pc:sldMk cId="1478402180" sldId="270"/>
            <ac:spMk id="8" creationId="{D06A7B42-0B5B-2271-2C09-AE767BA6C8C8}"/>
          </ac:spMkLst>
        </pc:spChg>
        <pc:picChg chg="add mod modCrop">
          <ac:chgData name="Amber Rondel" userId="5849fac2-82ec-495a-a199-cfe0a8bf150c" providerId="ADAL" clId="{7F1F473B-94FA-8A4D-BD9E-A3DC66A66ECE}" dt="2024-10-24T11:50:21.399" v="310" actId="1076"/>
          <ac:picMkLst>
            <pc:docMk/>
            <pc:sldMk cId="1478402180" sldId="270"/>
            <ac:picMk id="5" creationId="{80944443-7688-7219-7E4E-4B5F5D0F08E4}"/>
          </ac:picMkLst>
        </pc:picChg>
        <pc:picChg chg="add mod">
          <ac:chgData name="Amber Rondel" userId="5849fac2-82ec-495a-a199-cfe0a8bf150c" providerId="ADAL" clId="{7F1F473B-94FA-8A4D-BD9E-A3DC66A66ECE}" dt="2024-10-31T14:59:42.419" v="1458" actId="1076"/>
          <ac:picMkLst>
            <pc:docMk/>
            <pc:sldMk cId="1478402180" sldId="270"/>
            <ac:picMk id="9" creationId="{268251D6-8818-626B-E2F2-51BF16BBD32F}"/>
          </ac:picMkLst>
        </pc:picChg>
        <pc:picChg chg="add mod modCrop">
          <ac:chgData name="Amber Rondel" userId="5849fac2-82ec-495a-a199-cfe0a8bf150c" providerId="ADAL" clId="{7F1F473B-94FA-8A4D-BD9E-A3DC66A66ECE}" dt="2024-10-30T15:38:12.649" v="1420" actId="1076"/>
          <ac:picMkLst>
            <pc:docMk/>
            <pc:sldMk cId="1478402180" sldId="270"/>
            <ac:picMk id="13" creationId="{33EF5B44-4B53-77CF-D7A9-FBD7FC8E18C7}"/>
          </ac:picMkLst>
        </pc:picChg>
      </pc:sldChg>
      <pc:sldChg chg="addSp delSp modSp mod setBg">
        <pc:chgData name="Amber Rondel" userId="5849fac2-82ec-495a-a199-cfe0a8bf150c" providerId="ADAL" clId="{7F1F473B-94FA-8A4D-BD9E-A3DC66A66ECE}" dt="2024-10-30T15:40:32.206" v="1444" actId="1440"/>
        <pc:sldMkLst>
          <pc:docMk/>
          <pc:sldMk cId="640972209" sldId="271"/>
        </pc:sldMkLst>
        <pc:spChg chg="mod">
          <ac:chgData name="Amber Rondel" userId="5849fac2-82ec-495a-a199-cfe0a8bf150c" providerId="ADAL" clId="{7F1F473B-94FA-8A4D-BD9E-A3DC66A66ECE}" dt="2024-10-30T15:32:18.871" v="1374" actId="113"/>
          <ac:spMkLst>
            <pc:docMk/>
            <pc:sldMk cId="640972209" sldId="271"/>
            <ac:spMk id="2" creationId="{23E0BEF8-D1C6-C816-34DA-6ACF2B618D2C}"/>
          </ac:spMkLst>
        </pc:spChg>
        <pc:spChg chg="mod">
          <ac:chgData name="Amber Rondel" userId="5849fac2-82ec-495a-a199-cfe0a8bf150c" providerId="ADAL" clId="{7F1F473B-94FA-8A4D-BD9E-A3DC66A66ECE}" dt="2024-10-30T09:34:23.608" v="900" actId="1076"/>
          <ac:spMkLst>
            <pc:docMk/>
            <pc:sldMk cId="640972209" sldId="271"/>
            <ac:spMk id="4" creationId="{E708CB09-6450-4513-2A4C-2EDCD2DECE2E}"/>
          </ac:spMkLst>
        </pc:spChg>
        <pc:spChg chg="add mod">
          <ac:chgData name="Amber Rondel" userId="5849fac2-82ec-495a-a199-cfe0a8bf150c" providerId="ADAL" clId="{7F1F473B-94FA-8A4D-BD9E-A3DC66A66ECE}" dt="2024-10-30T15:38:04.008" v="1418" actId="14100"/>
          <ac:spMkLst>
            <pc:docMk/>
            <pc:sldMk cId="640972209" sldId="271"/>
            <ac:spMk id="9" creationId="{8F3D8DB1-9C4D-1995-8F54-D76FA7DDC338}"/>
          </ac:spMkLst>
        </pc:spChg>
        <pc:picChg chg="add mod ord modCrop">
          <ac:chgData name="Amber Rondel" userId="5849fac2-82ec-495a-a199-cfe0a8bf150c" providerId="ADAL" clId="{7F1F473B-94FA-8A4D-BD9E-A3DC66A66ECE}" dt="2024-10-30T15:40:32.206" v="1444" actId="1440"/>
          <ac:picMkLst>
            <pc:docMk/>
            <pc:sldMk cId="640972209" sldId="271"/>
            <ac:picMk id="5" creationId="{3DB46087-2C0E-E1AA-FBFC-62EA1EEC9FD5}"/>
          </ac:picMkLst>
        </pc:picChg>
        <pc:picChg chg="add mod">
          <ac:chgData name="Amber Rondel" userId="5849fac2-82ec-495a-a199-cfe0a8bf150c" providerId="ADAL" clId="{7F1F473B-94FA-8A4D-BD9E-A3DC66A66ECE}" dt="2024-10-30T15:38:01.436" v="1417" actId="14100"/>
          <ac:picMkLst>
            <pc:docMk/>
            <pc:sldMk cId="640972209" sldId="271"/>
            <ac:picMk id="6" creationId="{6AF8E665-0F38-9A26-0BAD-9B3DC99D1DFF}"/>
          </ac:picMkLst>
        </pc:picChg>
        <pc:picChg chg="add mod">
          <ac:chgData name="Amber Rondel" userId="5849fac2-82ec-495a-a199-cfe0a8bf150c" providerId="ADAL" clId="{7F1F473B-94FA-8A4D-BD9E-A3DC66A66ECE}" dt="2024-10-30T15:38:17.029" v="1422" actId="1076"/>
          <ac:picMkLst>
            <pc:docMk/>
            <pc:sldMk cId="640972209" sldId="271"/>
            <ac:picMk id="14" creationId="{04F6A853-DF18-9529-3DFD-1F30252C3A3B}"/>
          </ac:picMkLst>
        </pc:picChg>
      </pc:sldChg>
      <pc:sldChg chg="addSp delSp modSp mod modNotesTx">
        <pc:chgData name="Amber Rondel" userId="5849fac2-82ec-495a-a199-cfe0a8bf150c" providerId="ADAL" clId="{7F1F473B-94FA-8A4D-BD9E-A3DC66A66ECE}" dt="2024-10-31T14:59:52.852" v="1459" actId="1076"/>
        <pc:sldMkLst>
          <pc:docMk/>
          <pc:sldMk cId="3386232828" sldId="272"/>
        </pc:sldMkLst>
        <pc:spChg chg="mod">
          <ac:chgData name="Amber Rondel" userId="5849fac2-82ec-495a-a199-cfe0a8bf150c" providerId="ADAL" clId="{7F1F473B-94FA-8A4D-BD9E-A3DC66A66ECE}" dt="2024-10-30T15:32:26.241" v="1375" actId="113"/>
          <ac:spMkLst>
            <pc:docMk/>
            <pc:sldMk cId="3386232828" sldId="272"/>
            <ac:spMk id="2" creationId="{6D8205FE-CE7D-423E-25A5-0B750DF35AE2}"/>
          </ac:spMkLst>
        </pc:spChg>
        <pc:spChg chg="mod">
          <ac:chgData name="Amber Rondel" userId="5849fac2-82ec-495a-a199-cfe0a8bf150c" providerId="ADAL" clId="{7F1F473B-94FA-8A4D-BD9E-A3DC66A66ECE}" dt="2024-10-30T12:30:03.546" v="1345" actId="14100"/>
          <ac:spMkLst>
            <pc:docMk/>
            <pc:sldMk cId="3386232828" sldId="272"/>
            <ac:spMk id="4" creationId="{12BC0B5B-793F-AFAE-11EF-87F77692AE41}"/>
          </ac:spMkLst>
        </pc:spChg>
        <pc:spChg chg="add mod">
          <ac:chgData name="Amber Rondel" userId="5849fac2-82ec-495a-a199-cfe0a8bf150c" providerId="ADAL" clId="{7F1F473B-94FA-8A4D-BD9E-A3DC66A66ECE}" dt="2024-10-31T14:59:52.852" v="1459" actId="1076"/>
          <ac:spMkLst>
            <pc:docMk/>
            <pc:sldMk cId="3386232828" sldId="272"/>
            <ac:spMk id="8" creationId="{F5CC486E-DC31-39AC-8818-5C3974CDBF98}"/>
          </ac:spMkLst>
        </pc:spChg>
        <pc:picChg chg="add mod modCrop">
          <ac:chgData name="Amber Rondel" userId="5849fac2-82ec-495a-a199-cfe0a8bf150c" providerId="ADAL" clId="{7F1F473B-94FA-8A4D-BD9E-A3DC66A66ECE}" dt="2024-10-31T14:59:52.852" v="1459" actId="1076"/>
          <ac:picMkLst>
            <pc:docMk/>
            <pc:sldMk cId="3386232828" sldId="272"/>
            <ac:picMk id="12" creationId="{D6812040-42EF-8A59-DF91-71C0D3A32320}"/>
          </ac:picMkLst>
        </pc:picChg>
        <pc:picChg chg="add mod modCrop">
          <ac:chgData name="Amber Rondel" userId="5849fac2-82ec-495a-a199-cfe0a8bf150c" providerId="ADAL" clId="{7F1F473B-94FA-8A4D-BD9E-A3DC66A66ECE}" dt="2024-10-30T15:39:25.473" v="1434" actId="1076"/>
          <ac:picMkLst>
            <pc:docMk/>
            <pc:sldMk cId="3386232828" sldId="272"/>
            <ac:picMk id="14" creationId="{907EBF75-EDD9-93BA-580D-3BAA77880FCF}"/>
          </ac:picMkLst>
        </pc:picChg>
        <pc:picChg chg="add mod modCrop">
          <ac:chgData name="Amber Rondel" userId="5849fac2-82ec-495a-a199-cfe0a8bf150c" providerId="ADAL" clId="{7F1F473B-94FA-8A4D-BD9E-A3DC66A66ECE}" dt="2024-10-24T15:13:24.694" v="754" actId="14861"/>
          <ac:picMkLst>
            <pc:docMk/>
            <pc:sldMk cId="3386232828" sldId="272"/>
            <ac:picMk id="17" creationId="{7E74874F-7716-259B-38B8-4F9D4D9F3976}"/>
          </ac:picMkLst>
        </pc:picChg>
      </pc:sldChg>
      <pc:sldChg chg="addSp delSp modSp mod">
        <pc:chgData name="Amber Rondel" userId="5849fac2-82ec-495a-a199-cfe0a8bf150c" providerId="ADAL" clId="{7F1F473B-94FA-8A4D-BD9E-A3DC66A66ECE}" dt="2024-10-31T14:59:57.476" v="1460" actId="1076"/>
        <pc:sldMkLst>
          <pc:docMk/>
          <pc:sldMk cId="2566781077" sldId="273"/>
        </pc:sldMkLst>
        <pc:spChg chg="mod">
          <ac:chgData name="Amber Rondel" userId="5849fac2-82ec-495a-a199-cfe0a8bf150c" providerId="ADAL" clId="{7F1F473B-94FA-8A4D-BD9E-A3DC66A66ECE}" dt="2024-10-30T15:32:29.900" v="1376" actId="113"/>
          <ac:spMkLst>
            <pc:docMk/>
            <pc:sldMk cId="2566781077" sldId="273"/>
            <ac:spMk id="2" creationId="{9A8FFD76-1021-D5BE-5F21-4D4A42632B51}"/>
          </ac:spMkLst>
        </pc:spChg>
        <pc:spChg chg="mod">
          <ac:chgData name="Amber Rondel" userId="5849fac2-82ec-495a-a199-cfe0a8bf150c" providerId="ADAL" clId="{7F1F473B-94FA-8A4D-BD9E-A3DC66A66ECE}" dt="2024-10-30T09:32:01.346" v="873" actId="1076"/>
          <ac:spMkLst>
            <pc:docMk/>
            <pc:sldMk cId="2566781077" sldId="273"/>
            <ac:spMk id="4" creationId="{5DA59767-5AD8-A88F-C874-A542B67508AD}"/>
          </ac:spMkLst>
        </pc:spChg>
        <pc:spChg chg="add mod">
          <ac:chgData name="Amber Rondel" userId="5849fac2-82ec-495a-a199-cfe0a8bf150c" providerId="ADAL" clId="{7F1F473B-94FA-8A4D-BD9E-A3DC66A66ECE}" dt="2024-10-31T14:59:57.476" v="1460" actId="1076"/>
          <ac:spMkLst>
            <pc:docMk/>
            <pc:sldMk cId="2566781077" sldId="273"/>
            <ac:spMk id="8" creationId="{DEBA9D26-3DA2-D41F-CB6C-5923061BE9C2}"/>
          </ac:spMkLst>
        </pc:spChg>
        <pc:picChg chg="add mod modCrop">
          <ac:chgData name="Amber Rondel" userId="5849fac2-82ec-495a-a199-cfe0a8bf150c" providerId="ADAL" clId="{7F1F473B-94FA-8A4D-BD9E-A3DC66A66ECE}" dt="2024-10-24T15:17:47.301" v="800" actId="1076"/>
          <ac:picMkLst>
            <pc:docMk/>
            <pc:sldMk cId="2566781077" sldId="273"/>
            <ac:picMk id="7" creationId="{7CC0D6EF-FA5F-CFEE-4EEC-660215C42649}"/>
          </ac:picMkLst>
        </pc:picChg>
        <pc:picChg chg="add mod">
          <ac:chgData name="Amber Rondel" userId="5849fac2-82ec-495a-a199-cfe0a8bf150c" providerId="ADAL" clId="{7F1F473B-94FA-8A4D-BD9E-A3DC66A66ECE}" dt="2024-10-31T14:59:57.476" v="1460" actId="1076"/>
          <ac:picMkLst>
            <pc:docMk/>
            <pc:sldMk cId="2566781077" sldId="273"/>
            <ac:picMk id="9" creationId="{B57ED1FE-018A-8486-EB12-D0D1E339DA54}"/>
          </ac:picMkLst>
        </pc:picChg>
        <pc:picChg chg="add mod">
          <ac:chgData name="Amber Rondel" userId="5849fac2-82ec-495a-a199-cfe0a8bf150c" providerId="ADAL" clId="{7F1F473B-94FA-8A4D-BD9E-A3DC66A66ECE}" dt="2024-10-24T15:16:14.862" v="778" actId="14100"/>
          <ac:picMkLst>
            <pc:docMk/>
            <pc:sldMk cId="2566781077" sldId="273"/>
            <ac:picMk id="10" creationId="{4F8B7ED4-D306-2D85-4EE9-0D068E3D495C}"/>
          </ac:picMkLst>
        </pc:picChg>
      </pc:sldChg>
      <pc:sldChg chg="addSp delSp modSp mod">
        <pc:chgData name="Amber Rondel" userId="5849fac2-82ec-495a-a199-cfe0a8bf150c" providerId="ADAL" clId="{7F1F473B-94FA-8A4D-BD9E-A3DC66A66ECE}" dt="2024-11-01T09:35:25.045" v="1471" actId="478"/>
        <pc:sldMkLst>
          <pc:docMk/>
          <pc:sldMk cId="4031094968" sldId="274"/>
        </pc:sldMkLst>
        <pc:spChg chg="mod">
          <ac:chgData name="Amber Rondel" userId="5849fac2-82ec-495a-a199-cfe0a8bf150c" providerId="ADAL" clId="{7F1F473B-94FA-8A4D-BD9E-A3DC66A66ECE}" dt="2024-10-24T15:19:13.345" v="815" actId="1076"/>
          <ac:spMkLst>
            <pc:docMk/>
            <pc:sldMk cId="4031094968" sldId="274"/>
            <ac:spMk id="2" creationId="{992E245B-DD17-97CB-8D4C-1F6BC6AB0999}"/>
          </ac:spMkLst>
        </pc:spChg>
        <pc:spChg chg="mod">
          <ac:chgData name="Amber Rondel" userId="5849fac2-82ec-495a-a199-cfe0a8bf150c" providerId="ADAL" clId="{7F1F473B-94FA-8A4D-BD9E-A3DC66A66ECE}" dt="2024-10-24T15:20:44.517" v="834" actId="20577"/>
          <ac:spMkLst>
            <pc:docMk/>
            <pc:sldMk cId="4031094968" sldId="274"/>
            <ac:spMk id="4" creationId="{179B5226-0306-27F7-B1EF-A6B3EF171D0C}"/>
          </ac:spMkLst>
        </pc:spChg>
        <pc:spChg chg="add mod">
          <ac:chgData name="Amber Rondel" userId="5849fac2-82ec-495a-a199-cfe0a8bf150c" providerId="ADAL" clId="{7F1F473B-94FA-8A4D-BD9E-A3DC66A66ECE}" dt="2024-10-31T15:00:04.398" v="1461" actId="1076"/>
          <ac:spMkLst>
            <pc:docMk/>
            <pc:sldMk cId="4031094968" sldId="274"/>
            <ac:spMk id="7" creationId="{4E799F1D-1418-AC25-A92B-75517A470A62}"/>
          </ac:spMkLst>
        </pc:spChg>
        <pc:picChg chg="add mod">
          <ac:chgData name="Amber Rondel" userId="5849fac2-82ec-495a-a199-cfe0a8bf150c" providerId="ADAL" clId="{7F1F473B-94FA-8A4D-BD9E-A3DC66A66ECE}" dt="2024-10-31T15:00:04.398" v="1461" actId="1076"/>
          <ac:picMkLst>
            <pc:docMk/>
            <pc:sldMk cId="4031094968" sldId="274"/>
            <ac:picMk id="6" creationId="{92E2A8EF-DC29-A5B5-C1C3-7048DC29F374}"/>
          </ac:picMkLst>
        </pc:picChg>
        <pc:picChg chg="add mod">
          <ac:chgData name="Amber Rondel" userId="5849fac2-82ec-495a-a199-cfe0a8bf150c" providerId="ADAL" clId="{7F1F473B-94FA-8A4D-BD9E-A3DC66A66ECE}" dt="2024-10-24T15:20:01.856" v="827" actId="1076"/>
          <ac:picMkLst>
            <pc:docMk/>
            <pc:sldMk cId="4031094968" sldId="274"/>
            <ac:picMk id="8" creationId="{06B1D1B5-6DCD-CC05-A0FD-93B09AC28C2E}"/>
          </ac:picMkLst>
        </pc:picChg>
        <pc:picChg chg="add mod modCrop">
          <ac:chgData name="Amber Rondel" userId="5849fac2-82ec-495a-a199-cfe0a8bf150c" providerId="ADAL" clId="{7F1F473B-94FA-8A4D-BD9E-A3DC66A66ECE}" dt="2024-11-01T09:35:21.535" v="1470" actId="167"/>
          <ac:picMkLst>
            <pc:docMk/>
            <pc:sldMk cId="4031094968" sldId="274"/>
            <ac:picMk id="10" creationId="{72A86FF6-8097-2204-D28C-B095A63AE30E}"/>
          </ac:picMkLst>
        </pc:picChg>
      </pc:sldChg>
      <pc:sldChg chg="addSp delSp modSp mod">
        <pc:chgData name="Amber Rondel" userId="5849fac2-82ec-495a-a199-cfe0a8bf150c" providerId="ADAL" clId="{7F1F473B-94FA-8A4D-BD9E-A3DC66A66ECE}" dt="2024-10-30T15:41:04.745" v="1448" actId="1076"/>
        <pc:sldMkLst>
          <pc:docMk/>
          <pc:sldMk cId="1485946395" sldId="275"/>
        </pc:sldMkLst>
        <pc:spChg chg="mod">
          <ac:chgData name="Amber Rondel" userId="5849fac2-82ec-495a-a199-cfe0a8bf150c" providerId="ADAL" clId="{7F1F473B-94FA-8A4D-BD9E-A3DC66A66ECE}" dt="2024-10-30T12:44:52.253" v="1350" actId="1076"/>
          <ac:spMkLst>
            <pc:docMk/>
            <pc:sldMk cId="1485946395" sldId="275"/>
            <ac:spMk id="2" creationId="{22234916-364E-1CE1-235F-617C7C7C0628}"/>
          </ac:spMkLst>
        </pc:spChg>
        <pc:spChg chg="mod">
          <ac:chgData name="Amber Rondel" userId="5849fac2-82ec-495a-a199-cfe0a8bf150c" providerId="ADAL" clId="{7F1F473B-94FA-8A4D-BD9E-A3DC66A66ECE}" dt="2024-10-30T15:40:55.357" v="1446" actId="14100"/>
          <ac:spMkLst>
            <pc:docMk/>
            <pc:sldMk cId="1485946395" sldId="275"/>
            <ac:spMk id="4" creationId="{F5E19A91-EDE8-3CDA-5A46-00B8C165A76B}"/>
          </ac:spMkLst>
        </pc:spChg>
        <pc:spChg chg="add mod">
          <ac:chgData name="Amber Rondel" userId="5849fac2-82ec-495a-a199-cfe0a8bf150c" providerId="ADAL" clId="{7F1F473B-94FA-8A4D-BD9E-A3DC66A66ECE}" dt="2024-10-30T11:46:01.884" v="1139" actId="1076"/>
          <ac:spMkLst>
            <pc:docMk/>
            <pc:sldMk cId="1485946395" sldId="275"/>
            <ac:spMk id="5" creationId="{B894CBDD-CE1B-F64C-13D9-1CC86A59B63D}"/>
          </ac:spMkLst>
        </pc:spChg>
        <pc:spChg chg="add mod">
          <ac:chgData name="Amber Rondel" userId="5849fac2-82ec-495a-a199-cfe0a8bf150c" providerId="ADAL" clId="{7F1F473B-94FA-8A4D-BD9E-A3DC66A66ECE}" dt="2024-10-30T12:34:59.519" v="1346" actId="1076"/>
          <ac:spMkLst>
            <pc:docMk/>
            <pc:sldMk cId="1485946395" sldId="275"/>
            <ac:spMk id="8" creationId="{D3156C94-F4ED-D039-C382-466C73D54761}"/>
          </ac:spMkLst>
        </pc:spChg>
        <pc:spChg chg="add mod">
          <ac:chgData name="Amber Rondel" userId="5849fac2-82ec-495a-a199-cfe0a8bf150c" providerId="ADAL" clId="{7F1F473B-94FA-8A4D-BD9E-A3DC66A66ECE}" dt="2024-10-30T15:41:04.745" v="1448" actId="1076"/>
          <ac:spMkLst>
            <pc:docMk/>
            <pc:sldMk cId="1485946395" sldId="275"/>
            <ac:spMk id="9" creationId="{067B9D52-1DC5-D627-CAB4-D0A75B135909}"/>
          </ac:spMkLst>
        </pc:spChg>
        <pc:spChg chg="add mod">
          <ac:chgData name="Amber Rondel" userId="5849fac2-82ec-495a-a199-cfe0a8bf150c" providerId="ADAL" clId="{7F1F473B-94FA-8A4D-BD9E-A3DC66A66ECE}" dt="2024-10-30T15:34:06.269" v="1381" actId="1076"/>
          <ac:spMkLst>
            <pc:docMk/>
            <pc:sldMk cId="1485946395" sldId="275"/>
            <ac:spMk id="10" creationId="{A277A730-C196-6890-BA31-1079DD1D67CB}"/>
          </ac:spMkLst>
        </pc:spChg>
        <pc:picChg chg="add mod">
          <ac:chgData name="Amber Rondel" userId="5849fac2-82ec-495a-a199-cfe0a8bf150c" providerId="ADAL" clId="{7F1F473B-94FA-8A4D-BD9E-A3DC66A66ECE}" dt="2024-10-30T11:46:01.884" v="1139" actId="1076"/>
          <ac:picMkLst>
            <pc:docMk/>
            <pc:sldMk cId="1485946395" sldId="275"/>
            <ac:picMk id="3" creationId="{33B2C86F-BB6D-506F-AF62-9874B1F5880C}"/>
          </ac:picMkLst>
        </pc:picChg>
        <pc:picChg chg="add mod modCrop">
          <ac:chgData name="Amber Rondel" userId="5849fac2-82ec-495a-a199-cfe0a8bf150c" providerId="ADAL" clId="{7F1F473B-94FA-8A4D-BD9E-A3DC66A66ECE}" dt="2024-10-30T15:33:18.854" v="1377" actId="14100"/>
          <ac:picMkLst>
            <pc:docMk/>
            <pc:sldMk cId="1485946395" sldId="275"/>
            <ac:picMk id="7" creationId="{95F34724-1551-CDD4-B9EE-77AA81BD03F2}"/>
          </ac:picMkLst>
        </pc:picChg>
        <pc:picChg chg="add mod">
          <ac:chgData name="Amber Rondel" userId="5849fac2-82ec-495a-a199-cfe0a8bf150c" providerId="ADAL" clId="{7F1F473B-94FA-8A4D-BD9E-A3DC66A66ECE}" dt="2024-10-30T15:34:06.269" v="1381" actId="1076"/>
          <ac:picMkLst>
            <pc:docMk/>
            <pc:sldMk cId="1485946395" sldId="275"/>
            <ac:picMk id="13" creationId="{7B2557F8-B05B-FE53-FDB8-1CEF4FB0C29D}"/>
          </ac:picMkLst>
        </pc:picChg>
      </pc:sldChg>
      <pc:sldMasterChg chg="modSldLayout">
        <pc:chgData name="Amber Rondel" userId="5849fac2-82ec-495a-a199-cfe0a8bf150c" providerId="ADAL" clId="{7F1F473B-94FA-8A4D-BD9E-A3DC66A66ECE}" dt="2024-10-24T15:04:14.218" v="660" actId="478"/>
        <pc:sldMasterMkLst>
          <pc:docMk/>
          <pc:sldMasterMk cId="985578092" sldId="2147483648"/>
        </pc:sldMasterMkLst>
        <pc:sldLayoutChg chg="addSp delSp modSp mod">
          <pc:chgData name="Amber Rondel" userId="5849fac2-82ec-495a-a199-cfe0a8bf150c" providerId="ADAL" clId="{7F1F473B-94FA-8A4D-BD9E-A3DC66A66ECE}" dt="2024-10-24T15:04:14.218" v="660" actId="478"/>
          <pc:sldLayoutMkLst>
            <pc:docMk/>
            <pc:sldMasterMk cId="985578092" sldId="2147483648"/>
            <pc:sldLayoutMk cId="1198969007" sldId="2147483651"/>
          </pc:sldLayoutMkLst>
        </pc:sldLayoutChg>
      </pc:sldMasterChg>
    </pc:docChg>
  </pc:docChgLst>
  <pc:docChgLst>
    <pc:chgData name="Suzanne Westbury" userId="dec76fa2-b3d2-45d0-91ca-4d9403d8ba43" providerId="ADAL" clId="{6B03DDCA-5DBF-494B-A6CD-2878F334CAE2}"/>
    <pc:docChg chg="undo custSel addSld delSld modSld sldOrd">
      <pc:chgData name="Suzanne Westbury" userId="dec76fa2-b3d2-45d0-91ca-4d9403d8ba43" providerId="ADAL" clId="{6B03DDCA-5DBF-494B-A6CD-2878F334CAE2}" dt="2024-10-23T09:58:53.939" v="10496" actId="113"/>
      <pc:docMkLst>
        <pc:docMk/>
      </pc:docMkLst>
      <pc:sldChg chg="modSp mod">
        <pc:chgData name="Suzanne Westbury" userId="dec76fa2-b3d2-45d0-91ca-4d9403d8ba43" providerId="ADAL" clId="{6B03DDCA-5DBF-494B-A6CD-2878F334CAE2}" dt="2024-10-22T08:28:02.955" v="31" actId="20577"/>
        <pc:sldMkLst>
          <pc:docMk/>
          <pc:sldMk cId="2703390732" sldId="256"/>
        </pc:sldMkLst>
        <pc:spChg chg="mod">
          <ac:chgData name="Suzanne Westbury" userId="dec76fa2-b3d2-45d0-91ca-4d9403d8ba43" providerId="ADAL" clId="{6B03DDCA-5DBF-494B-A6CD-2878F334CAE2}" dt="2024-10-22T08:28:02.955" v="31" actId="20577"/>
          <ac:spMkLst>
            <pc:docMk/>
            <pc:sldMk cId="2703390732" sldId="256"/>
            <ac:spMk id="2" creationId="{6CBAD906-4661-7243-A4D7-58D7ED055B78}"/>
          </ac:spMkLst>
        </pc:spChg>
      </pc:sldChg>
      <pc:sldChg chg="delSp modSp mod modCm modNotesTx">
        <pc:chgData name="Suzanne Westbury" userId="dec76fa2-b3d2-45d0-91ca-4d9403d8ba43" providerId="ADAL" clId="{6B03DDCA-5DBF-494B-A6CD-2878F334CAE2}" dt="2024-10-23T09:51:55.387" v="10447"/>
        <pc:sldMkLst>
          <pc:docMk/>
          <pc:sldMk cId="2766866111" sldId="257"/>
        </pc:sldMkLst>
        <pc:spChg chg="mod">
          <ac:chgData name="Suzanne Westbury" userId="dec76fa2-b3d2-45d0-91ca-4d9403d8ba43" providerId="ADAL" clId="{6B03DDCA-5DBF-494B-A6CD-2878F334CAE2}" dt="2024-10-22T08:53:33.735" v="216" actId="20577"/>
          <ac:spMkLst>
            <pc:docMk/>
            <pc:sldMk cId="2766866111" sldId="257"/>
            <ac:spMk id="2" creationId="{07125656-2E08-C240-815D-F26127C1A131}"/>
          </ac:spMkLst>
        </pc:spChg>
        <pc:spChg chg="mod">
          <ac:chgData name="Suzanne Westbury" userId="dec76fa2-b3d2-45d0-91ca-4d9403d8ba43" providerId="ADAL" clId="{6B03DDCA-5DBF-494B-A6CD-2878F334CAE2}" dt="2024-10-22T13:40:26.316" v="9421" actId="20577"/>
          <ac:spMkLst>
            <pc:docMk/>
            <pc:sldMk cId="2766866111" sldId="257"/>
            <ac:spMk id="4" creationId="{A0D49F9E-9270-8E40-9289-E925B6766956}"/>
          </ac:spMkLst>
        </pc:spChg>
      </pc:sldChg>
      <pc:sldChg chg="delSp modSp mod modCm modNotesTx">
        <pc:chgData name="Suzanne Westbury" userId="dec76fa2-b3d2-45d0-91ca-4d9403d8ba43" providerId="ADAL" clId="{6B03DDCA-5DBF-494B-A6CD-2878F334CAE2}" dt="2024-10-22T13:37:48.883" v="9394"/>
        <pc:sldMkLst>
          <pc:docMk/>
          <pc:sldMk cId="3972832864" sldId="259"/>
        </pc:sldMkLst>
        <pc:spChg chg="mod">
          <ac:chgData name="Suzanne Westbury" userId="dec76fa2-b3d2-45d0-91ca-4d9403d8ba43" providerId="ADAL" clId="{6B03DDCA-5DBF-494B-A6CD-2878F334CAE2}" dt="2024-10-22T10:44:13.375" v="5837" actId="20577"/>
          <ac:spMkLst>
            <pc:docMk/>
            <pc:sldMk cId="3972832864" sldId="259"/>
            <ac:spMk id="8" creationId="{68F56682-8037-B249-AEB9-66245ECFC128}"/>
          </ac:spMkLst>
        </pc:spChg>
      </pc:sldChg>
      <pc:sldChg chg="del">
        <pc:chgData name="Suzanne Westbury" userId="dec76fa2-b3d2-45d0-91ca-4d9403d8ba43" providerId="ADAL" clId="{6B03DDCA-5DBF-494B-A6CD-2878F334CAE2}" dt="2024-10-22T08:44:19.264" v="194" actId="2696"/>
        <pc:sldMkLst>
          <pc:docMk/>
          <pc:sldMk cId="3209477808" sldId="261"/>
        </pc:sldMkLst>
      </pc:sldChg>
      <pc:sldChg chg="del">
        <pc:chgData name="Suzanne Westbury" userId="dec76fa2-b3d2-45d0-91ca-4d9403d8ba43" providerId="ADAL" clId="{6B03DDCA-5DBF-494B-A6CD-2878F334CAE2}" dt="2024-10-22T08:44:34.925" v="195" actId="2696"/>
        <pc:sldMkLst>
          <pc:docMk/>
          <pc:sldMk cId="2871019634" sldId="262"/>
        </pc:sldMkLst>
      </pc:sldChg>
      <pc:sldChg chg="del">
        <pc:chgData name="Suzanne Westbury" userId="dec76fa2-b3d2-45d0-91ca-4d9403d8ba43" providerId="ADAL" clId="{6B03DDCA-5DBF-494B-A6CD-2878F334CAE2}" dt="2024-10-22T08:43:59.290" v="192" actId="2696"/>
        <pc:sldMkLst>
          <pc:docMk/>
          <pc:sldMk cId="3773917122" sldId="264"/>
        </pc:sldMkLst>
      </pc:sldChg>
      <pc:sldChg chg="modCm modNotesTx">
        <pc:chgData name="Suzanne Westbury" userId="dec76fa2-b3d2-45d0-91ca-4d9403d8ba43" providerId="ADAL" clId="{6B03DDCA-5DBF-494B-A6CD-2878F334CAE2}" dt="2024-10-22T13:53:35.276" v="9871" actId="20577"/>
        <pc:sldMkLst>
          <pc:docMk/>
          <pc:sldMk cId="1055990320" sldId="267"/>
        </pc:sldMkLst>
      </pc:sldChg>
      <pc:sldChg chg="del">
        <pc:chgData name="Suzanne Westbury" userId="dec76fa2-b3d2-45d0-91ca-4d9403d8ba43" providerId="ADAL" clId="{6B03DDCA-5DBF-494B-A6CD-2878F334CAE2}" dt="2024-10-22T08:44:11.720" v="193" actId="2696"/>
        <pc:sldMkLst>
          <pc:docMk/>
          <pc:sldMk cId="1996421928" sldId="268"/>
        </pc:sldMkLst>
      </pc:sldChg>
      <pc:sldChg chg="modSp add mod modCm modNotesTx">
        <pc:chgData name="Suzanne Westbury" userId="dec76fa2-b3d2-45d0-91ca-4d9403d8ba43" providerId="ADAL" clId="{6B03DDCA-5DBF-494B-A6CD-2878F334CAE2}" dt="2024-10-23T09:53:02.507" v="10448"/>
        <pc:sldMkLst>
          <pc:docMk/>
          <pc:sldMk cId="2618096121" sldId="269"/>
        </pc:sldMkLst>
        <pc:spChg chg="mod">
          <ac:chgData name="Suzanne Westbury" userId="dec76fa2-b3d2-45d0-91ca-4d9403d8ba43" providerId="ADAL" clId="{6B03DDCA-5DBF-494B-A6CD-2878F334CAE2}" dt="2024-10-22T08:53:41.861" v="226" actId="20577"/>
          <ac:spMkLst>
            <pc:docMk/>
            <pc:sldMk cId="2618096121" sldId="269"/>
            <ac:spMk id="2" creationId="{F895BE8D-E089-609E-D91E-90EA8DEED17E}"/>
          </ac:spMkLst>
        </pc:spChg>
        <pc:spChg chg="mod">
          <ac:chgData name="Suzanne Westbury" userId="dec76fa2-b3d2-45d0-91ca-4d9403d8ba43" providerId="ADAL" clId="{6B03DDCA-5DBF-494B-A6CD-2878F334CAE2}" dt="2024-10-22T10:05:45.104" v="4541" actId="20577"/>
          <ac:spMkLst>
            <pc:docMk/>
            <pc:sldMk cId="2618096121" sldId="269"/>
            <ac:spMk id="4" creationId="{FA1F1933-6C31-1198-9256-79EFA634ADB4}"/>
          </ac:spMkLst>
        </pc:spChg>
      </pc:sldChg>
      <pc:sldChg chg="modSp add mod modCm modNotesTx">
        <pc:chgData name="Suzanne Westbury" userId="dec76fa2-b3d2-45d0-91ca-4d9403d8ba43" providerId="ADAL" clId="{6B03DDCA-5DBF-494B-A6CD-2878F334CAE2}" dt="2024-10-23T09:54:02.737" v="10451"/>
        <pc:sldMkLst>
          <pc:docMk/>
          <pc:sldMk cId="1478402180" sldId="270"/>
        </pc:sldMkLst>
        <pc:spChg chg="mod">
          <ac:chgData name="Suzanne Westbury" userId="dec76fa2-b3d2-45d0-91ca-4d9403d8ba43" providerId="ADAL" clId="{6B03DDCA-5DBF-494B-A6CD-2878F334CAE2}" dt="2024-10-22T08:53:47.885" v="236" actId="20577"/>
          <ac:spMkLst>
            <pc:docMk/>
            <pc:sldMk cId="1478402180" sldId="270"/>
            <ac:spMk id="2" creationId="{8C13E650-AFE4-76C6-F1AE-7FF28B2F8DAA}"/>
          </ac:spMkLst>
        </pc:spChg>
        <pc:spChg chg="mod">
          <ac:chgData name="Suzanne Westbury" userId="dec76fa2-b3d2-45d0-91ca-4d9403d8ba43" providerId="ADAL" clId="{6B03DDCA-5DBF-494B-A6CD-2878F334CAE2}" dt="2024-10-23T09:53:27.772" v="10450" actId="20577"/>
          <ac:spMkLst>
            <pc:docMk/>
            <pc:sldMk cId="1478402180" sldId="270"/>
            <ac:spMk id="4" creationId="{DD75E7ED-5B9D-FBAE-8BFB-5DEBE040E28B}"/>
          </ac:spMkLst>
        </pc:spChg>
      </pc:sldChg>
      <pc:sldChg chg="modSp add mod modCm modNotesTx">
        <pc:chgData name="Suzanne Westbury" userId="dec76fa2-b3d2-45d0-91ca-4d9403d8ba43" providerId="ADAL" clId="{6B03DDCA-5DBF-494B-A6CD-2878F334CAE2}" dt="2024-10-23T09:54:17.668" v="10452"/>
        <pc:sldMkLst>
          <pc:docMk/>
          <pc:sldMk cId="640972209" sldId="271"/>
        </pc:sldMkLst>
        <pc:spChg chg="mod">
          <ac:chgData name="Suzanne Westbury" userId="dec76fa2-b3d2-45d0-91ca-4d9403d8ba43" providerId="ADAL" clId="{6B03DDCA-5DBF-494B-A6CD-2878F334CAE2}" dt="2024-10-22T08:53:55.125" v="248" actId="20577"/>
          <ac:spMkLst>
            <pc:docMk/>
            <pc:sldMk cId="640972209" sldId="271"/>
            <ac:spMk id="2" creationId="{23E0BEF8-D1C6-C816-34DA-6ACF2B618D2C}"/>
          </ac:spMkLst>
        </pc:spChg>
        <pc:spChg chg="mod">
          <ac:chgData name="Suzanne Westbury" userId="dec76fa2-b3d2-45d0-91ca-4d9403d8ba43" providerId="ADAL" clId="{6B03DDCA-5DBF-494B-A6CD-2878F334CAE2}" dt="2024-10-22T13:43:41.185" v="9634"/>
          <ac:spMkLst>
            <pc:docMk/>
            <pc:sldMk cId="640972209" sldId="271"/>
            <ac:spMk id="4" creationId="{E708CB09-6450-4513-2A4C-2EDCD2DECE2E}"/>
          </ac:spMkLst>
        </pc:spChg>
      </pc:sldChg>
      <pc:sldChg chg="modSp add mod modCm modNotesTx">
        <pc:chgData name="Suzanne Westbury" userId="dec76fa2-b3d2-45d0-91ca-4d9403d8ba43" providerId="ADAL" clId="{6B03DDCA-5DBF-494B-A6CD-2878F334CAE2}" dt="2024-10-23T09:58:53.939" v="10496" actId="113"/>
        <pc:sldMkLst>
          <pc:docMk/>
          <pc:sldMk cId="3386232828" sldId="272"/>
        </pc:sldMkLst>
        <pc:spChg chg="mod">
          <ac:chgData name="Suzanne Westbury" userId="dec76fa2-b3d2-45d0-91ca-4d9403d8ba43" providerId="ADAL" clId="{6B03DDCA-5DBF-494B-A6CD-2878F334CAE2}" dt="2024-10-22T08:54:04.717" v="262" actId="20577"/>
          <ac:spMkLst>
            <pc:docMk/>
            <pc:sldMk cId="3386232828" sldId="272"/>
            <ac:spMk id="2" creationId="{6D8205FE-CE7D-423E-25A5-0B750DF35AE2}"/>
          </ac:spMkLst>
        </pc:spChg>
        <pc:spChg chg="mod">
          <ac:chgData name="Suzanne Westbury" userId="dec76fa2-b3d2-45d0-91ca-4d9403d8ba43" providerId="ADAL" clId="{6B03DDCA-5DBF-494B-A6CD-2878F334CAE2}" dt="2024-10-23T09:58:53.939" v="10496" actId="113"/>
          <ac:spMkLst>
            <pc:docMk/>
            <pc:sldMk cId="3386232828" sldId="272"/>
            <ac:spMk id="4" creationId="{12BC0B5B-793F-AFAE-11EF-87F77692AE41}"/>
          </ac:spMkLst>
        </pc:spChg>
      </pc:sldChg>
      <pc:sldChg chg="modSp add mod modCm modNotesTx">
        <pc:chgData name="Suzanne Westbury" userId="dec76fa2-b3d2-45d0-91ca-4d9403d8ba43" providerId="ADAL" clId="{6B03DDCA-5DBF-494B-A6CD-2878F334CAE2}" dt="2024-10-23T09:55:30.108" v="10455"/>
        <pc:sldMkLst>
          <pc:docMk/>
          <pc:sldMk cId="2566781077" sldId="273"/>
        </pc:sldMkLst>
        <pc:spChg chg="mod">
          <ac:chgData name="Suzanne Westbury" userId="dec76fa2-b3d2-45d0-91ca-4d9403d8ba43" providerId="ADAL" clId="{6B03DDCA-5DBF-494B-A6CD-2878F334CAE2}" dt="2024-10-22T08:54:11.156" v="272" actId="20577"/>
          <ac:spMkLst>
            <pc:docMk/>
            <pc:sldMk cId="2566781077" sldId="273"/>
            <ac:spMk id="2" creationId="{9A8FFD76-1021-D5BE-5F21-4D4A42632B51}"/>
          </ac:spMkLst>
        </pc:spChg>
        <pc:spChg chg="mod">
          <ac:chgData name="Suzanne Westbury" userId="dec76fa2-b3d2-45d0-91ca-4d9403d8ba43" providerId="ADAL" clId="{6B03DDCA-5DBF-494B-A6CD-2878F334CAE2}" dt="2024-10-22T13:43:58.559" v="9637" actId="20577"/>
          <ac:spMkLst>
            <pc:docMk/>
            <pc:sldMk cId="2566781077" sldId="273"/>
            <ac:spMk id="4" creationId="{5DA59767-5AD8-A88F-C874-A542B67508AD}"/>
          </ac:spMkLst>
        </pc:spChg>
      </pc:sldChg>
      <pc:sldChg chg="modSp add mod modCm modNotesTx">
        <pc:chgData name="Suzanne Westbury" userId="dec76fa2-b3d2-45d0-91ca-4d9403d8ba43" providerId="ADAL" clId="{6B03DDCA-5DBF-494B-A6CD-2878F334CAE2}" dt="2024-10-23T09:56:06.906" v="10456"/>
        <pc:sldMkLst>
          <pc:docMk/>
          <pc:sldMk cId="4031094968" sldId="274"/>
        </pc:sldMkLst>
        <pc:spChg chg="mod">
          <ac:chgData name="Suzanne Westbury" userId="dec76fa2-b3d2-45d0-91ca-4d9403d8ba43" providerId="ADAL" clId="{6B03DDCA-5DBF-494B-A6CD-2878F334CAE2}" dt="2024-10-22T08:42:20.277" v="181" actId="20577"/>
          <ac:spMkLst>
            <pc:docMk/>
            <pc:sldMk cId="4031094968" sldId="274"/>
            <ac:spMk id="2" creationId="{992E245B-DD17-97CB-8D4C-1F6BC6AB0999}"/>
          </ac:spMkLst>
        </pc:spChg>
        <pc:spChg chg="mod">
          <ac:chgData name="Suzanne Westbury" userId="dec76fa2-b3d2-45d0-91ca-4d9403d8ba43" providerId="ADAL" clId="{6B03DDCA-5DBF-494B-A6CD-2878F334CAE2}" dt="2024-10-22T13:34:09.522" v="8985" actId="20577"/>
          <ac:spMkLst>
            <pc:docMk/>
            <pc:sldMk cId="4031094968" sldId="274"/>
            <ac:spMk id="4" creationId="{179B5226-0306-27F7-B1EF-A6B3EF171D0C}"/>
          </ac:spMkLst>
        </pc:spChg>
      </pc:sldChg>
      <pc:sldChg chg="modSp add mod ord modNotesTx">
        <pc:chgData name="Suzanne Westbury" userId="dec76fa2-b3d2-45d0-91ca-4d9403d8ba43" providerId="ADAL" clId="{6B03DDCA-5DBF-494B-A6CD-2878F334CAE2}" dt="2024-10-23T09:47:45.445" v="10424" actId="20577"/>
        <pc:sldMkLst>
          <pc:docMk/>
          <pc:sldMk cId="1485946395" sldId="275"/>
        </pc:sldMkLst>
        <pc:spChg chg="mod">
          <ac:chgData name="Suzanne Westbury" userId="dec76fa2-b3d2-45d0-91ca-4d9403d8ba43" providerId="ADAL" clId="{6B03DDCA-5DBF-494B-A6CD-2878F334CAE2}" dt="2024-10-22T15:55:00.460" v="10356" actId="12"/>
          <ac:spMkLst>
            <pc:docMk/>
            <pc:sldMk cId="1485946395" sldId="275"/>
            <ac:spMk id="4" creationId="{F5E19A91-EDE8-3CDA-5A46-00B8C165A76B}"/>
          </ac:spMkLst>
        </pc:spChg>
      </pc:sldChg>
    </pc:docChg>
  </pc:docChgLst>
  <pc:docChgLst>
    <pc:chgData name="Kim Featherstone" userId="S::kim.featherstone@nas.org.uk::4ebe5a78-ffab-4b6d-a00e-095bbbdff7f2" providerId="AD" clId="Web-{1489F91C-5EC4-21D5-E0A0-389EEA14BC81}"/>
    <pc:docChg chg="mod modSld">
      <pc:chgData name="Kim Featherstone" userId="S::kim.featherstone@nas.org.uk::4ebe5a78-ffab-4b6d-a00e-095bbbdff7f2" providerId="AD" clId="Web-{1489F91C-5EC4-21D5-E0A0-389EEA14BC81}" dt="2024-11-07T11:14:28.667" v="96" actId="14100"/>
      <pc:docMkLst>
        <pc:docMk/>
      </pc:docMkLst>
      <pc:sldChg chg="modSp modCm">
        <pc:chgData name="Kim Featherstone" userId="S::kim.featherstone@nas.org.uk::4ebe5a78-ffab-4b6d-a00e-095bbbdff7f2" providerId="AD" clId="Web-{1489F91C-5EC4-21D5-E0A0-389EEA14BC81}" dt="2024-11-07T11:14:28.667" v="96" actId="14100"/>
        <pc:sldMkLst>
          <pc:docMk/>
          <pc:sldMk cId="4031094968" sldId="274"/>
        </pc:sldMkLst>
        <pc:spChg chg="mod">
          <ac:chgData name="Kim Featherstone" userId="S::kim.featherstone@nas.org.uk::4ebe5a78-ffab-4b6d-a00e-095bbbdff7f2" providerId="AD" clId="Web-{1489F91C-5EC4-21D5-E0A0-389EEA14BC81}" dt="2024-11-07T11:14:28.667" v="96" actId="14100"/>
          <ac:spMkLst>
            <pc:docMk/>
            <pc:sldMk cId="4031094968" sldId="274"/>
            <ac:spMk id="4" creationId="{179B5226-0306-27F7-B1EF-A6B3EF171D0C}"/>
          </ac:spMkLst>
        </pc:spChg>
        <pc:extLst>
          <p:ext xmlns:p="http://schemas.openxmlformats.org/presentationml/2006/main" uri="{D6D511B9-2390-475A-947B-AFAB55BFBCF1}">
            <pc226:cmChg xmlns:pc226="http://schemas.microsoft.com/office/powerpoint/2022/06/main/command" chg="mod">
              <pc226:chgData name="Kim Featherstone" userId="S::kim.featherstone@nas.org.uk::4ebe5a78-ffab-4b6d-a00e-095bbbdff7f2" providerId="AD" clId="Web-{1489F91C-5EC4-21D5-E0A0-389EEA14BC81}" dt="2024-11-07T11:14:24.916" v="94" actId="20577"/>
              <pc2:cmMkLst xmlns:pc2="http://schemas.microsoft.com/office/powerpoint/2019/9/main/command">
                <pc:docMk/>
                <pc:sldMk cId="4031094968" sldId="274"/>
                <pc2:cmMk id="{BA1AA367-B564-4107-888E-AC2A76F5CF31}"/>
              </pc2:cmMkLst>
            </pc226:cmChg>
          </p:ext>
        </pc:extLst>
      </pc:sldChg>
    </pc:docChg>
  </pc:docChgLst>
  <pc:docChgLst>
    <pc:chgData name="Amber Rondel" userId="S::amber.rondel@nas.org.uk::5849fac2-82ec-495a-a199-cfe0a8bf150c" providerId="AD" clId="Web-{B6F4844A-4A39-0B5B-60CD-89EE1058576A}"/>
    <pc:docChg chg="modSld">
      <pc:chgData name="Amber Rondel" userId="S::amber.rondel@nas.org.uk::5849fac2-82ec-495a-a199-cfe0a8bf150c" providerId="AD" clId="Web-{B6F4844A-4A39-0B5B-60CD-89EE1058576A}" dt="2024-11-01T10:00:02.176" v="5" actId="14100"/>
      <pc:docMkLst>
        <pc:docMk/>
      </pc:docMkLst>
      <pc:sldChg chg="modSp">
        <pc:chgData name="Amber Rondel" userId="S::amber.rondel@nas.org.uk::5849fac2-82ec-495a-a199-cfe0a8bf150c" providerId="AD" clId="Web-{B6F4844A-4A39-0B5B-60CD-89EE1058576A}" dt="2024-11-01T10:00:02.176" v="5" actId="14100"/>
        <pc:sldMkLst>
          <pc:docMk/>
          <pc:sldMk cId="3972832864" sldId="259"/>
        </pc:sldMkLst>
        <pc:picChg chg="mod">
          <ac:chgData name="Amber Rondel" userId="S::amber.rondel@nas.org.uk::5849fac2-82ec-495a-a199-cfe0a8bf150c" providerId="AD" clId="Web-{B6F4844A-4A39-0B5B-60CD-89EE1058576A}" dt="2024-11-01T10:00:02.176" v="5" actId="14100"/>
          <ac:picMkLst>
            <pc:docMk/>
            <pc:sldMk cId="3972832864" sldId="259"/>
            <ac:picMk id="12" creationId="{287C4793-8570-D146-614D-FBE083BE488C}"/>
          </ac:picMkLst>
        </pc:picChg>
        <pc:picChg chg="mod">
          <ac:chgData name="Amber Rondel" userId="S::amber.rondel@nas.org.uk::5849fac2-82ec-495a-a199-cfe0a8bf150c" providerId="AD" clId="Web-{B6F4844A-4A39-0B5B-60CD-89EE1058576A}" dt="2024-11-01T09:59:52.910" v="4" actId="14100"/>
          <ac:picMkLst>
            <pc:docMk/>
            <pc:sldMk cId="3972832864" sldId="259"/>
            <ac:picMk id="15" creationId="{ABB06F61-D63A-4957-8CED-0870716A2AE8}"/>
          </ac:picMkLst>
        </pc:picChg>
        <pc:picChg chg="mod modCrop">
          <ac:chgData name="Amber Rondel" userId="S::amber.rondel@nas.org.uk::5849fac2-82ec-495a-a199-cfe0a8bf150c" providerId="AD" clId="Web-{B6F4844A-4A39-0B5B-60CD-89EE1058576A}" dt="2024-11-01T09:59:38.096" v="2"/>
          <ac:picMkLst>
            <pc:docMk/>
            <pc:sldMk cId="3972832864" sldId="259"/>
            <ac:picMk id="17" creationId="{51142D81-9585-02EF-0E8C-13BC5971FF16}"/>
          </ac:picMkLst>
        </pc:picChg>
      </pc:sldChg>
    </pc:docChg>
  </pc:docChgLst>
  <pc:docChgLst>
    <pc:chgData name="Chrystyna Chymera-Holloway" userId="S::chrystyna.chymera-holloway@nas.org.uk::422b843c-e94f-4aed-bae0-9b879f0b9ee1" providerId="AD" clId="Web-{FE6DDE88-894E-C38F-55D9-23035D7EA8F8}"/>
    <pc:docChg chg="mod modSld">
      <pc:chgData name="Chrystyna Chymera-Holloway" userId="S::chrystyna.chymera-holloway@nas.org.uk::422b843c-e94f-4aed-bae0-9b879f0b9ee1" providerId="AD" clId="Web-{FE6DDE88-894E-C38F-55D9-23035D7EA8F8}" dt="2024-11-11T08:40:57.645" v="122" actId="20577"/>
      <pc:docMkLst>
        <pc:docMk/>
      </pc:docMkLst>
      <pc:sldChg chg="modSp">
        <pc:chgData name="Chrystyna Chymera-Holloway" userId="S::chrystyna.chymera-holloway@nas.org.uk::422b843c-e94f-4aed-bae0-9b879f0b9ee1" providerId="AD" clId="Web-{FE6DDE88-894E-C38F-55D9-23035D7EA8F8}" dt="2024-11-11T08:40:57.645" v="122" actId="20577"/>
        <pc:sldMkLst>
          <pc:docMk/>
          <pc:sldMk cId="2703390732" sldId="256"/>
        </pc:sldMkLst>
        <pc:spChg chg="mod">
          <ac:chgData name="Chrystyna Chymera-Holloway" userId="S::chrystyna.chymera-holloway@nas.org.uk::422b843c-e94f-4aed-bae0-9b879f0b9ee1" providerId="AD" clId="Web-{FE6DDE88-894E-C38F-55D9-23035D7EA8F8}" dt="2024-11-11T08:40:57.645" v="122" actId="20577"/>
          <ac:spMkLst>
            <pc:docMk/>
            <pc:sldMk cId="2703390732" sldId="256"/>
            <ac:spMk id="2" creationId="{6CBAD906-4661-7243-A4D7-58D7ED055B78}"/>
          </ac:spMkLst>
        </pc:spChg>
      </pc:sldChg>
      <pc:sldChg chg="modSp modCm">
        <pc:chgData name="Chrystyna Chymera-Holloway" userId="S::chrystyna.chymera-holloway@nas.org.uk::422b843c-e94f-4aed-bae0-9b879f0b9ee1" providerId="AD" clId="Web-{FE6DDE88-894E-C38F-55D9-23035D7EA8F8}" dt="2024-11-11T08:37:02.637" v="109" actId="20577"/>
        <pc:sldMkLst>
          <pc:docMk/>
          <pc:sldMk cId="2766866111" sldId="257"/>
        </pc:sldMkLst>
        <pc:spChg chg="mod">
          <ac:chgData name="Chrystyna Chymera-Holloway" userId="S::chrystyna.chymera-holloway@nas.org.uk::422b843c-e94f-4aed-bae0-9b879f0b9ee1" providerId="AD" clId="Web-{FE6DDE88-894E-C38F-55D9-23035D7EA8F8}" dt="2024-11-11T08:37:02.637" v="109" actId="20577"/>
          <ac:spMkLst>
            <pc:docMk/>
            <pc:sldMk cId="2766866111" sldId="257"/>
            <ac:spMk id="4" creationId="{A0D49F9E-9270-8E40-9289-E925B6766956}"/>
          </ac:spMkLst>
        </pc:spChg>
        <pc:extLst>
          <p:ext xmlns:p="http://schemas.openxmlformats.org/presentationml/2006/main" uri="{D6D511B9-2390-475A-947B-AFAB55BFBCF1}">
            <pc226:cmChg xmlns:pc226="http://schemas.microsoft.com/office/powerpoint/2022/06/main/command" chg="mod">
              <pc226:chgData name="Chrystyna Chymera-Holloway" userId="S::chrystyna.chymera-holloway@nas.org.uk::422b843c-e94f-4aed-bae0-9b879f0b9ee1" providerId="AD" clId="Web-{FE6DDE88-894E-C38F-55D9-23035D7EA8F8}" dt="2024-11-11T08:31:42.750" v="18" actId="20577"/>
              <pc2:cmMkLst xmlns:pc2="http://schemas.microsoft.com/office/powerpoint/2019/9/main/command">
                <pc:docMk/>
                <pc:sldMk cId="2766866111" sldId="257"/>
                <pc2:cmMk id="{30082BB3-B2BE-4C86-945B-335B1DFB15EC}"/>
              </pc2:cmMkLst>
            </pc226:cmChg>
          </p:ext>
        </pc:extLst>
      </pc:sldChg>
      <pc:sldChg chg="modSp">
        <pc:chgData name="Chrystyna Chymera-Holloway" userId="S::chrystyna.chymera-holloway@nas.org.uk::422b843c-e94f-4aed-bae0-9b879f0b9ee1" providerId="AD" clId="Web-{FE6DDE88-894E-C38F-55D9-23035D7EA8F8}" dt="2024-11-11T08:33:50.864" v="44" actId="20577"/>
        <pc:sldMkLst>
          <pc:docMk/>
          <pc:sldMk cId="2618096121" sldId="269"/>
        </pc:sldMkLst>
        <pc:spChg chg="mod">
          <ac:chgData name="Chrystyna Chymera-Holloway" userId="S::chrystyna.chymera-holloway@nas.org.uk::422b843c-e94f-4aed-bae0-9b879f0b9ee1" providerId="AD" clId="Web-{FE6DDE88-894E-C38F-55D9-23035D7EA8F8}" dt="2024-11-11T08:33:50.864" v="44" actId="20577"/>
          <ac:spMkLst>
            <pc:docMk/>
            <pc:sldMk cId="2618096121" sldId="269"/>
            <ac:spMk id="4" creationId="{FA1F1933-6C31-1198-9256-79EFA634ADB4}"/>
          </ac:spMkLst>
        </pc:spChg>
      </pc:sldChg>
      <pc:sldChg chg="modSp modCm">
        <pc:chgData name="Chrystyna Chymera-Holloway" userId="S::chrystyna.chymera-holloway@nas.org.uk::422b843c-e94f-4aed-bae0-9b879f0b9ee1" providerId="AD" clId="Web-{FE6DDE88-894E-C38F-55D9-23035D7EA8F8}" dt="2024-11-11T08:36:51.574" v="107" actId="1076"/>
        <pc:sldMkLst>
          <pc:docMk/>
          <pc:sldMk cId="1478402180" sldId="270"/>
        </pc:sldMkLst>
        <pc:spChg chg="mod">
          <ac:chgData name="Chrystyna Chymera-Holloway" userId="S::chrystyna.chymera-holloway@nas.org.uk::422b843c-e94f-4aed-bae0-9b879f0b9ee1" providerId="AD" clId="Web-{FE6DDE88-894E-C38F-55D9-23035D7EA8F8}" dt="2024-11-11T08:36:51.574" v="107" actId="1076"/>
          <ac:spMkLst>
            <pc:docMk/>
            <pc:sldMk cId="1478402180" sldId="270"/>
            <ac:spMk id="4" creationId="{DD75E7ED-5B9D-FBAE-8BFB-5DEBE040E28B}"/>
          </ac:spMkLst>
        </pc:spChg>
        <pc:extLst>
          <p:ext xmlns:p="http://schemas.openxmlformats.org/presentationml/2006/main" uri="{D6D511B9-2390-475A-947B-AFAB55BFBCF1}">
            <pc226:cmChg xmlns:pc226="http://schemas.microsoft.com/office/powerpoint/2022/06/main/command" chg="mod">
              <pc226:chgData name="Chrystyna Chymera-Holloway" userId="S::chrystyna.chymera-holloway@nas.org.uk::422b843c-e94f-4aed-bae0-9b879f0b9ee1" providerId="AD" clId="Web-{FE6DDE88-894E-C38F-55D9-23035D7EA8F8}" dt="2024-11-11T08:34:07.115" v="45" actId="20577"/>
              <pc2:cmMkLst xmlns:pc2="http://schemas.microsoft.com/office/powerpoint/2019/9/main/command">
                <pc:docMk/>
                <pc:sldMk cId="1478402180" sldId="270"/>
                <pc2:cmMk id="{DFAE6A0A-7765-420E-A6A6-278B826231F3}"/>
              </pc2:cmMkLst>
            </pc226:cmChg>
          </p:ext>
        </pc:extLst>
      </pc:sldChg>
      <pc:sldChg chg="modSp">
        <pc:chgData name="Chrystyna Chymera-Holloway" userId="S::chrystyna.chymera-holloway@nas.org.uk::422b843c-e94f-4aed-bae0-9b879f0b9ee1" providerId="AD" clId="Web-{FE6DDE88-894E-C38F-55D9-23035D7EA8F8}" dt="2024-11-11T08:35:26.055" v="79" actId="20577"/>
        <pc:sldMkLst>
          <pc:docMk/>
          <pc:sldMk cId="640972209" sldId="271"/>
        </pc:sldMkLst>
        <pc:spChg chg="mod">
          <ac:chgData name="Chrystyna Chymera-Holloway" userId="S::chrystyna.chymera-holloway@nas.org.uk::422b843c-e94f-4aed-bae0-9b879f0b9ee1" providerId="AD" clId="Web-{FE6DDE88-894E-C38F-55D9-23035D7EA8F8}" dt="2024-11-11T08:35:26.055" v="79" actId="20577"/>
          <ac:spMkLst>
            <pc:docMk/>
            <pc:sldMk cId="640972209" sldId="271"/>
            <ac:spMk id="4" creationId="{E708CB09-6450-4513-2A4C-2EDCD2DECE2E}"/>
          </ac:spMkLst>
        </pc:spChg>
      </pc:sldChg>
    </pc:docChg>
  </pc:docChgLst>
  <pc:docChgLst>
    <pc:chgData name="Tim Nicholls" userId="S::tim.nicholls@nas.org.uk::6fdedc5a-0489-4802-b3c9-14a40e6ffabf" providerId="AD" clId="Web-{57011622-C8F2-32DA-8201-A4013E68D268}"/>
    <pc:docChg chg="modSld">
      <pc:chgData name="Tim Nicholls" userId="S::tim.nicholls@nas.org.uk::6fdedc5a-0489-4802-b3c9-14a40e6ffabf" providerId="AD" clId="Web-{57011622-C8F2-32DA-8201-A4013E68D268}" dt="2024-11-07T10:22:34.958" v="76" actId="1076"/>
      <pc:docMkLst>
        <pc:docMk/>
      </pc:docMkLst>
      <pc:sldChg chg="modSp">
        <pc:chgData name="Tim Nicholls" userId="S::tim.nicholls@nas.org.uk::6fdedc5a-0489-4802-b3c9-14a40e6ffabf" providerId="AD" clId="Web-{57011622-C8F2-32DA-8201-A4013E68D268}" dt="2024-11-07T10:22:34.958" v="76" actId="1076"/>
        <pc:sldMkLst>
          <pc:docMk/>
          <pc:sldMk cId="2566781077" sldId="273"/>
        </pc:sldMkLst>
        <pc:spChg chg="mod">
          <ac:chgData name="Tim Nicholls" userId="S::tim.nicholls@nas.org.uk::6fdedc5a-0489-4802-b3c9-14a40e6ffabf" providerId="AD" clId="Web-{57011622-C8F2-32DA-8201-A4013E68D268}" dt="2024-11-07T10:22:34.958" v="76" actId="1076"/>
          <ac:spMkLst>
            <pc:docMk/>
            <pc:sldMk cId="2566781077" sldId="273"/>
            <ac:spMk id="4" creationId="{5DA59767-5AD8-A88F-C874-A542B67508AD}"/>
          </ac:spMkLst>
        </pc:spChg>
      </pc:sldChg>
    </pc:docChg>
  </pc:docChgLst>
  <pc:docChgLst>
    <pc:chgData name="Kate Vickers" userId="S::kate.vickers@nas.org.uk::f326c71c-49ef-4cb6-b508-df842c822902" providerId="AD" clId="Web-{3F6790D3-AE0C-3A8F-C4A1-212C4A702CA1}"/>
    <pc:docChg chg="mod modSld">
      <pc:chgData name="Kate Vickers" userId="S::kate.vickers@nas.org.uk::f326c71c-49ef-4cb6-b508-df842c822902" providerId="AD" clId="Web-{3F6790D3-AE0C-3A8F-C4A1-212C4A702CA1}" dt="2024-11-11T08:56:28.626" v="274"/>
      <pc:docMkLst>
        <pc:docMk/>
      </pc:docMkLst>
      <pc:sldChg chg="modNotes">
        <pc:chgData name="Kate Vickers" userId="S::kate.vickers@nas.org.uk::f326c71c-49ef-4cb6-b508-df842c822902" providerId="AD" clId="Web-{3F6790D3-AE0C-3A8F-C4A1-212C4A702CA1}" dt="2024-11-11T08:56:05" v="273"/>
        <pc:sldMkLst>
          <pc:docMk/>
          <pc:sldMk cId="1485946395" sldId="275"/>
        </pc:sldMkLst>
      </pc:sldChg>
    </pc:docChg>
  </pc:docChgLst>
  <pc:docChgLst>
    <pc:chgData name="Chrystyna Chymera-Holloway" userId="S::chrystyna.chymera-holloway@nas.org.uk::422b843c-e94f-4aed-bae0-9b879f0b9ee1" providerId="AD" clId="Web-{3DBBECFD-C8BB-38FE-63F7-F9D7D5317675}"/>
    <pc:docChg chg="modSld sldOrd">
      <pc:chgData name="Chrystyna Chymera-Holloway" userId="S::chrystyna.chymera-holloway@nas.org.uk::422b843c-e94f-4aed-bae0-9b879f0b9ee1" providerId="AD" clId="Web-{3DBBECFD-C8BB-38FE-63F7-F9D7D5317675}" dt="2024-11-05T15:56:18.580" v="38"/>
      <pc:docMkLst>
        <pc:docMk/>
      </pc:docMkLst>
      <pc:sldChg chg="modSp">
        <pc:chgData name="Chrystyna Chymera-Holloway" userId="S::chrystyna.chymera-holloway@nas.org.uk::422b843c-e94f-4aed-bae0-9b879f0b9ee1" providerId="AD" clId="Web-{3DBBECFD-C8BB-38FE-63F7-F9D7D5317675}" dt="2024-11-05T15:55:31.579" v="37"/>
        <pc:sldMkLst>
          <pc:docMk/>
          <pc:sldMk cId="2766866111" sldId="257"/>
        </pc:sldMkLst>
        <pc:spChg chg="mod">
          <ac:chgData name="Chrystyna Chymera-Holloway" userId="S::chrystyna.chymera-holloway@nas.org.uk::422b843c-e94f-4aed-bae0-9b879f0b9ee1" providerId="AD" clId="Web-{3DBBECFD-C8BB-38FE-63F7-F9D7D5317675}" dt="2024-11-05T15:55:31.579" v="37"/>
          <ac:spMkLst>
            <pc:docMk/>
            <pc:sldMk cId="2766866111" sldId="257"/>
            <ac:spMk id="4" creationId="{A0D49F9E-9270-8E40-9289-E925B6766956}"/>
          </ac:spMkLst>
        </pc:spChg>
      </pc:sldChg>
      <pc:sldChg chg="ord">
        <pc:chgData name="Chrystyna Chymera-Holloway" userId="S::chrystyna.chymera-holloway@nas.org.uk::422b843c-e94f-4aed-bae0-9b879f0b9ee1" providerId="AD" clId="Web-{3DBBECFD-C8BB-38FE-63F7-F9D7D5317675}" dt="2024-11-05T15:56:18.580" v="38"/>
        <pc:sldMkLst>
          <pc:docMk/>
          <pc:sldMk cId="4031094968" sldId="274"/>
        </pc:sldMkLst>
      </pc:sldChg>
    </pc:docChg>
  </pc:docChgLst>
  <pc:docChgLst>
    <pc:chgData name="Suzanne Westbury" userId="dec76fa2-b3d2-45d0-91ca-4d9403d8ba43" providerId="ADAL" clId="{A7B0606F-81B3-49E0-A726-4925E9283415}"/>
    <pc:docChg chg="custSel modSld">
      <pc:chgData name="Suzanne Westbury" userId="dec76fa2-b3d2-45d0-91ca-4d9403d8ba43" providerId="ADAL" clId="{A7B0606F-81B3-49E0-A726-4925E9283415}" dt="2024-11-05T15:13:13.521" v="1024" actId="20577"/>
      <pc:docMkLst>
        <pc:docMk/>
      </pc:docMkLst>
      <pc:sldChg chg="modNotesTx">
        <pc:chgData name="Suzanne Westbury" userId="dec76fa2-b3d2-45d0-91ca-4d9403d8ba43" providerId="ADAL" clId="{A7B0606F-81B3-49E0-A726-4925E9283415}" dt="2024-11-05T14:53:33.202" v="59" actId="20577"/>
        <pc:sldMkLst>
          <pc:docMk/>
          <pc:sldMk cId="2766866111" sldId="257"/>
        </pc:sldMkLst>
      </pc:sldChg>
      <pc:sldChg chg="modNotesTx">
        <pc:chgData name="Suzanne Westbury" userId="dec76fa2-b3d2-45d0-91ca-4d9403d8ba43" providerId="ADAL" clId="{A7B0606F-81B3-49E0-A726-4925E9283415}" dt="2024-11-05T14:50:11.702" v="0" actId="947"/>
        <pc:sldMkLst>
          <pc:docMk/>
          <pc:sldMk cId="3972832864" sldId="259"/>
        </pc:sldMkLst>
      </pc:sldChg>
      <pc:sldChg chg="modNotesTx">
        <pc:chgData name="Suzanne Westbury" userId="dec76fa2-b3d2-45d0-91ca-4d9403d8ba43" providerId="ADAL" clId="{A7B0606F-81B3-49E0-A726-4925E9283415}" dt="2024-11-05T15:10:38.285" v="775" actId="947"/>
        <pc:sldMkLst>
          <pc:docMk/>
          <pc:sldMk cId="1055990320" sldId="267"/>
        </pc:sldMkLst>
      </pc:sldChg>
      <pc:sldChg chg="modNotesTx">
        <pc:chgData name="Suzanne Westbury" userId="dec76fa2-b3d2-45d0-91ca-4d9403d8ba43" providerId="ADAL" clId="{A7B0606F-81B3-49E0-A726-4925E9283415}" dt="2024-11-05T14:55:24.122" v="283" actId="20577"/>
        <pc:sldMkLst>
          <pc:docMk/>
          <pc:sldMk cId="2618096121" sldId="269"/>
        </pc:sldMkLst>
      </pc:sldChg>
      <pc:sldChg chg="modNotesTx">
        <pc:chgData name="Suzanne Westbury" userId="dec76fa2-b3d2-45d0-91ca-4d9403d8ba43" providerId="ADAL" clId="{A7B0606F-81B3-49E0-A726-4925E9283415}" dt="2024-11-05T15:13:13.521" v="1024" actId="20577"/>
        <pc:sldMkLst>
          <pc:docMk/>
          <pc:sldMk cId="1478402180" sldId="270"/>
        </pc:sldMkLst>
      </pc:sldChg>
      <pc:sldChg chg="modNotesTx">
        <pc:chgData name="Suzanne Westbury" userId="dec76fa2-b3d2-45d0-91ca-4d9403d8ba43" providerId="ADAL" clId="{A7B0606F-81B3-49E0-A726-4925E9283415}" dt="2024-11-05T15:00:09.769" v="493" actId="255"/>
        <pc:sldMkLst>
          <pc:docMk/>
          <pc:sldMk cId="640972209" sldId="271"/>
        </pc:sldMkLst>
      </pc:sldChg>
      <pc:sldChg chg="modNotesTx">
        <pc:chgData name="Suzanne Westbury" userId="dec76fa2-b3d2-45d0-91ca-4d9403d8ba43" providerId="ADAL" clId="{A7B0606F-81B3-49E0-A726-4925E9283415}" dt="2024-11-05T15:05:53.131" v="603" actId="20577"/>
        <pc:sldMkLst>
          <pc:docMk/>
          <pc:sldMk cId="3386232828" sldId="272"/>
        </pc:sldMkLst>
      </pc:sldChg>
      <pc:sldChg chg="modNotesTx">
        <pc:chgData name="Suzanne Westbury" userId="dec76fa2-b3d2-45d0-91ca-4d9403d8ba43" providerId="ADAL" clId="{A7B0606F-81B3-49E0-A726-4925E9283415}" dt="2024-11-05T15:07:29.819" v="635" actId="20577"/>
        <pc:sldMkLst>
          <pc:docMk/>
          <pc:sldMk cId="2566781077" sldId="273"/>
        </pc:sldMkLst>
      </pc:sldChg>
      <pc:sldChg chg="modNotesTx">
        <pc:chgData name="Suzanne Westbury" userId="dec76fa2-b3d2-45d0-91ca-4d9403d8ba43" providerId="ADAL" clId="{A7B0606F-81B3-49E0-A726-4925E9283415}" dt="2024-11-05T15:09:41.885" v="765" actId="255"/>
        <pc:sldMkLst>
          <pc:docMk/>
          <pc:sldMk cId="4031094968" sldId="274"/>
        </pc:sldMkLst>
      </pc:sldChg>
      <pc:sldChg chg="modNotesTx">
        <pc:chgData name="Suzanne Westbury" userId="dec76fa2-b3d2-45d0-91ca-4d9403d8ba43" providerId="ADAL" clId="{A7B0606F-81B3-49E0-A726-4925E9283415}" dt="2024-11-05T15:08:36.827" v="653" actId="20577"/>
        <pc:sldMkLst>
          <pc:docMk/>
          <pc:sldMk cId="1485946395" sldId="275"/>
        </pc:sldMkLst>
      </pc:sldChg>
    </pc:docChg>
  </pc:docChgLst>
  <pc:docChgLst>
    <pc:chgData name="Chrystyna Chymera-Holloway" userId="S::chrystyna.chymera-holloway@nas.org.uk::422b843c-e94f-4aed-bae0-9b879f0b9ee1" providerId="AD" clId="Web-{C278DFC3-4049-3440-69D7-4C6C832AE8E3}"/>
    <pc:docChg chg="modSld">
      <pc:chgData name="Chrystyna Chymera-Holloway" userId="S::chrystyna.chymera-holloway@nas.org.uk::422b843c-e94f-4aed-bae0-9b879f0b9ee1" providerId="AD" clId="Web-{C278DFC3-4049-3440-69D7-4C6C832AE8E3}" dt="2024-11-07T10:21:18.655" v="85" actId="20577"/>
      <pc:docMkLst>
        <pc:docMk/>
      </pc:docMkLst>
      <pc:sldChg chg="modSp">
        <pc:chgData name="Chrystyna Chymera-Holloway" userId="S::chrystyna.chymera-holloway@nas.org.uk::422b843c-e94f-4aed-bae0-9b879f0b9ee1" providerId="AD" clId="Web-{C278DFC3-4049-3440-69D7-4C6C832AE8E3}" dt="2024-11-07T10:05:47.757" v="72" actId="20577"/>
        <pc:sldMkLst>
          <pc:docMk/>
          <pc:sldMk cId="1478402180" sldId="270"/>
        </pc:sldMkLst>
        <pc:spChg chg="mod">
          <ac:chgData name="Chrystyna Chymera-Holloway" userId="S::chrystyna.chymera-holloway@nas.org.uk::422b843c-e94f-4aed-bae0-9b879f0b9ee1" providerId="AD" clId="Web-{C278DFC3-4049-3440-69D7-4C6C832AE8E3}" dt="2024-11-07T10:05:47.757" v="72" actId="20577"/>
          <ac:spMkLst>
            <pc:docMk/>
            <pc:sldMk cId="1478402180" sldId="270"/>
            <ac:spMk id="4" creationId="{DD75E7ED-5B9D-FBAE-8BFB-5DEBE040E28B}"/>
          </ac:spMkLst>
        </pc:spChg>
      </pc:sldChg>
      <pc:sldChg chg="modSp">
        <pc:chgData name="Chrystyna Chymera-Holloway" userId="S::chrystyna.chymera-holloway@nas.org.uk::422b843c-e94f-4aed-bae0-9b879f0b9ee1" providerId="AD" clId="Web-{C278DFC3-4049-3440-69D7-4C6C832AE8E3}" dt="2024-11-07T10:21:18.655" v="85" actId="20577"/>
        <pc:sldMkLst>
          <pc:docMk/>
          <pc:sldMk cId="3386232828" sldId="272"/>
        </pc:sldMkLst>
        <pc:spChg chg="mod">
          <ac:chgData name="Chrystyna Chymera-Holloway" userId="S::chrystyna.chymera-holloway@nas.org.uk::422b843c-e94f-4aed-bae0-9b879f0b9ee1" providerId="AD" clId="Web-{C278DFC3-4049-3440-69D7-4C6C832AE8E3}" dt="2024-11-07T10:21:18.655" v="85" actId="20577"/>
          <ac:spMkLst>
            <pc:docMk/>
            <pc:sldMk cId="3386232828" sldId="272"/>
            <ac:spMk id="4" creationId="{12BC0B5B-793F-AFAE-11EF-87F77692AE41}"/>
          </ac:spMkLst>
        </pc:spChg>
      </pc:sldChg>
    </pc:docChg>
  </pc:docChgLst>
</pc:chgInfo>
</file>

<file path=ppt/comments/modernComment_112_F045A0B8.xml><?xml version="1.0" encoding="utf-8"?>
<p188:cmLst xmlns:a="http://schemas.openxmlformats.org/drawingml/2006/main" xmlns:r="http://schemas.openxmlformats.org/officeDocument/2006/relationships" xmlns:p188="http://schemas.microsoft.com/office/powerpoint/2018/8/main">
  <p188:cm id="{BA1AA367-B564-4107-888E-AC2A76F5CF31}" authorId="{6595CE4C-1B38-F638-D1E3-B5080A8992C5}" created="2024-11-07T11:13:13.068">
    <ac:txMkLst xmlns:ac="http://schemas.microsoft.com/office/drawing/2013/main/command">
      <pc:docMk xmlns:pc="http://schemas.microsoft.com/office/powerpoint/2013/main/command"/>
      <pc:sldMk xmlns:pc="http://schemas.microsoft.com/office/powerpoint/2013/main/command" cId="4031094968" sldId="274"/>
      <ac:spMk id="4" creationId="{179B5226-0306-27F7-B1EF-A6B3EF171D0C}"/>
      <ac:txMk cp="5" len="5">
        <ac:context len="205" hash="2585799335"/>
      </ac:txMk>
    </ac:txMkLst>
    <p188:pos x="1283917" y="229643"/>
    <p188:txBody>
      <a:bodyPr/>
      <a:lstStyle/>
      <a:p>
        <a:r>
          <a:rPr lang="en-US"/>
          <a:t>25-26</a:t>
        </a:r>
      </a:p>
    </p188:txBody>
  </p188:cm>
</p188:cmLst>
</file>

<file path=ppt/comments/modernComment_113_5891BE1B.xml><?xml version="1.0" encoding="utf-8"?>
<p188:cmLst xmlns:a="http://schemas.openxmlformats.org/drawingml/2006/main" xmlns:r="http://schemas.openxmlformats.org/officeDocument/2006/relationships" xmlns:p188="http://schemas.microsoft.com/office/powerpoint/2018/8/main">
  <p188:cm id="{E7FF62D9-FB72-4C1C-A859-2BC6F6C0E295}" authorId="{6595CE4C-1B38-F638-D1E3-B5080A8992C5}" created="2024-11-07T11:16:14.298" startDate="2024-11-11T08:37:55.451" dueDate="2024-11-11T08:37:55.451" assignedTo="{3F9AA2DE-13DB-E583-26B5-E55E70F68005}" title="@Kate Vickerscould you look at this today please? You can add into speakers notes so slides aren't too cluttered?">
    <ac:txMkLst xmlns:ac="http://schemas.microsoft.com/office/drawing/2013/main/command">
      <pc:docMk xmlns:pc="http://schemas.microsoft.com/office/powerpoint/2013/main/command"/>
      <pc:sldMk xmlns:pc="http://schemas.microsoft.com/office/powerpoint/2013/main/command" cId="1485946395" sldId="275"/>
      <ac:spMk id="4" creationId="{F5E19A91-EDE8-3CDA-5A46-00B8C165A76B}"/>
      <ac:txMk cp="0" len="323">
        <ac:context len="324" hash="1614201860"/>
      </ac:txMk>
    </ac:txMkLst>
    <p188:pos x="1983287" y="1377863"/>
    <p188:replyLst>
      <p188:reply id="{B9DBD035-5796-412F-A208-54924EB72C79}" authorId="{9C4275E1-452C-1D22-8113-07DAFD18BB3E}" created="2024-11-11T08:37:55.451">
        <p188:txBody>
          <a:bodyPr/>
          <a:lstStyle/>
          <a:p>
            <a:r>
              <a:rPr lang="en-US"/>
              <a:t>[@Kate Vickers]could you look at this today please? You can add into speakers notes so slides aren't too cluttered?</a:t>
            </a:r>
          </a:p>
        </p188:txBody>
      </p188:reply>
      <p188:reply id="{9F3DF912-E911-4A87-A3B1-118B5B377932}" authorId="{7450D506-E0B2-71FF-A2AE-C08C77A0FD0A}" created="2024-11-11T08:56:28.626">
        <p188:txBody>
          <a:bodyPr/>
          <a:lstStyle/>
          <a:p>
            <a:r>
              <a:rPr lang="en-US"/>
              <a:t>Sorry about the delay both - I've left the slide as is but fleshed out the notes.</a:t>
            </a:r>
          </a:p>
        </p188:txBody>
      </p188:reply>
    </p188:replyLst>
    <p188:txBody>
      <a:bodyPr/>
      <a:lstStyle/>
      <a:p>
        <a:r>
          <a:rPr lang="en-US"/>
          <a:t>[@Kate Vickers] think we could say more here?</a:t>
        </a:r>
      </a:p>
    </p188:txBody>
    <p188:extLst>
      <p:ext xmlns:p="http://schemas.openxmlformats.org/presentationml/2006/main" uri="{5BB2D875-25FF-4072-B9AC-8F64D62656EB}">
        <p228:taskDetails xmlns:p228="http://schemas.microsoft.com/office/powerpoint/2022/08/main">
          <p228:history>
            <p228:event time="2024-11-11T08:37:55.451" id="{4E1037E5-A4CE-4150-A3D1-B29EC740A88A}">
              <p228:atrbtn authorId="{9C4275E1-452C-1D22-8113-07DAFD18BB3E}"/>
              <p228:anchr>
                <p228:comment id="{B9DBD035-5796-412F-A208-54924EB72C79}"/>
              </p228:anchr>
              <p228:add/>
            </p228:event>
            <p228:event time="2024-11-11T08:37:55.451" id="{FE0B42BF-58B6-4EC2-BD41-286309B883A6}">
              <p228:atrbtn authorId="{9C4275E1-452C-1D22-8113-07DAFD18BB3E}"/>
              <p228:anchr>
                <p228:comment id="{B9DBD035-5796-412F-A208-54924EB72C79}"/>
              </p228:anchr>
              <p228:asgn authorId="{3F9AA2DE-13DB-E583-26B5-E55E70F68005}"/>
            </p228:event>
            <p228:event time="2024-11-11T08:37:55.451" id="{B8643BE8-8262-4F60-8C8F-68680A02A824}">
              <p228:atrbtn authorId="{9C4275E1-452C-1D22-8113-07DAFD18BB3E}"/>
              <p228:anchr>
                <p228:comment id="{B9DBD035-5796-412F-A208-54924EB72C79}"/>
              </p228:anchr>
              <p228:date stDt="2024-11-11T08:37:55.451" endDt="2024-11-11T08:37:55.451"/>
            </p228:event>
            <p228:event time="2024-11-11T08:37:55.451" id="{64232ECE-D1F7-4FA4-90F8-1FB720258299}">
              <p228:atrbtn authorId="{9C4275E1-452C-1D22-8113-07DAFD18BB3E}"/>
              <p228:anchr>
                <p228:comment id="{B9DBD035-5796-412F-A208-54924EB72C79}"/>
              </p228:anchr>
              <p228:title val="@Kate Vickerscould you look at this today please? You can add into speakers notes so slides aren't too cluttered?"/>
            </p228:event>
          </p228:history>
        </p228:taskDetails>
      </p:ext>
    </p188:extLst>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0D9AB5C-F90B-D4D2-E71A-C4E87370ADD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C639730-07CC-BFC8-015D-25D740519ED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A5A34FC-90AB-0847-9C93-0AA45824F974}" type="datetimeFigureOut">
              <a:rPr lang="en-US" smtClean="0"/>
              <a:t>11/11/2024</a:t>
            </a:fld>
            <a:endParaRPr lang="en-US"/>
          </a:p>
        </p:txBody>
      </p:sp>
      <p:sp>
        <p:nvSpPr>
          <p:cNvPr id="4" name="Footer Placeholder 3">
            <a:extLst>
              <a:ext uri="{FF2B5EF4-FFF2-40B4-BE49-F238E27FC236}">
                <a16:creationId xmlns:a16="http://schemas.microsoft.com/office/drawing/2014/main" id="{F64DF66B-343C-27E8-2889-E3AE6E71425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A09CE49-AFDF-141D-FE7D-AA6CCC5E737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43ED45A-5F8F-6B40-81B4-BE30E5A6C749}" type="slidenum">
              <a:rPr lang="en-US" smtClean="0"/>
              <a:t>‹#›</a:t>
            </a:fld>
            <a:endParaRPr lang="en-US"/>
          </a:p>
        </p:txBody>
      </p:sp>
    </p:spTree>
    <p:extLst>
      <p:ext uri="{BB962C8B-B14F-4D97-AF65-F5344CB8AC3E}">
        <p14:creationId xmlns:p14="http://schemas.microsoft.com/office/powerpoint/2010/main" val="35076198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0B4B29-0D99-574D-94B0-EAF257808121}" type="datetimeFigureOut">
              <a:rPr lang="en-US" smtClean="0"/>
              <a:t>11/11/2024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4E106A-4BDB-2F4D-AA17-8C38DBDFA437}" type="slidenum">
              <a:rPr lang="en-US" smtClean="0"/>
              <a:t>‹#›</a:t>
            </a:fld>
            <a:endParaRPr lang="en-US"/>
          </a:p>
        </p:txBody>
      </p:sp>
    </p:spTree>
    <p:extLst>
      <p:ext uri="{BB962C8B-B14F-4D97-AF65-F5344CB8AC3E}">
        <p14:creationId xmlns:p14="http://schemas.microsoft.com/office/powerpoint/2010/main" val="2737033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baseline="0">
                <a:effectLst/>
                <a:latin typeface="Century Gothic"/>
                <a:ea typeface="Century Gothic" panose="020B0502020202020204" pitchFamily="34" charset="0"/>
                <a:cs typeface="Calibri" panose="020F0502020204030204" pitchFamily="34" charset="0"/>
              </a:rPr>
              <a:t>Thank you to Caroline for summarising our impact over the last financial year. </a:t>
            </a:r>
            <a:endParaRPr lang="en-GB" sz="1200" baseline="0">
              <a:effectLst/>
              <a:latin typeface="Century Gothic"/>
              <a:ea typeface="Calibri" panose="020F0502020204030204" pitchFamily="34" charset="0"/>
              <a:cs typeface="Times New Roman" panose="02020603050405020304" pitchFamily="18" charset="0"/>
            </a:endParaRPr>
          </a:p>
          <a:p>
            <a:pPr>
              <a:lnSpc>
                <a:spcPct val="107000"/>
              </a:lnSpc>
              <a:spcAft>
                <a:spcPts val="800"/>
              </a:spcAft>
            </a:pPr>
            <a:r>
              <a:rPr lang="en-GB" sz="1200" baseline="0">
                <a:effectLst/>
                <a:latin typeface="Century Gothic"/>
                <a:ea typeface="Century Gothic" panose="020B0502020202020204" pitchFamily="34" charset="0"/>
                <a:cs typeface="Calibri" panose="020F0502020204030204" pitchFamily="34" charset="0"/>
              </a:rPr>
              <a:t> </a:t>
            </a:r>
            <a:endParaRPr lang="en-GB" sz="1200" baseline="0">
              <a:effectLst/>
              <a:latin typeface="Century Gothic"/>
              <a:ea typeface="Calibri" panose="020F0502020204030204" pitchFamily="34" charset="0"/>
              <a:cs typeface="Times New Roman" panose="02020603050405020304" pitchFamily="18" charset="0"/>
            </a:endParaRPr>
          </a:p>
          <a:p>
            <a:pPr>
              <a:lnSpc>
                <a:spcPct val="107000"/>
              </a:lnSpc>
              <a:spcAft>
                <a:spcPts val="800"/>
              </a:spcAft>
            </a:pPr>
            <a:r>
              <a:rPr lang="en-GB" sz="1200" baseline="0">
                <a:effectLst/>
                <a:latin typeface="Century Gothic"/>
                <a:ea typeface="Century Gothic" panose="020B0502020202020204" pitchFamily="34" charset="0"/>
                <a:cs typeface="Calibri" panose="020F0502020204030204" pitchFamily="34" charset="0"/>
              </a:rPr>
              <a:t>I’m going to outline our exciting plans for the upcoming year, as we continue delivering our Vision to Reality strategy.  </a:t>
            </a:r>
            <a:endParaRPr lang="en-GB" sz="1200" baseline="0">
              <a:effectLst/>
              <a:latin typeface="Century Gothic"/>
              <a:ea typeface="Calibri" panose="020F0502020204030204" pitchFamily="34" charset="0"/>
              <a:cs typeface="Times New Roman" panose="02020603050405020304" pitchFamily="18" charset="0"/>
            </a:endParaRPr>
          </a:p>
          <a:p>
            <a:pPr marL="457200">
              <a:lnSpc>
                <a:spcPct val="107000"/>
              </a:lnSpc>
              <a:spcAft>
                <a:spcPts val="800"/>
              </a:spcAft>
            </a:pPr>
            <a:r>
              <a:rPr lang="en-GB" sz="1800">
                <a:effectLst/>
                <a:latin typeface="Century Gothic"/>
                <a:ea typeface="Century Gothic" panose="020B0502020202020204" pitchFamily="34" charset="0"/>
                <a:cs typeface="Calibri" panose="020F0502020204030204" pitchFamily="34" charset="0"/>
              </a:rPr>
              <a:t> </a:t>
            </a:r>
            <a:endParaRPr lang="en-GB" sz="1800">
              <a:effectLst/>
              <a:latin typeface="Century Gothic"/>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CA4E106A-4BDB-2F4D-AA17-8C38DBDFA437}" type="slidenum">
              <a:rPr lang="en-US" smtClean="0"/>
              <a:t>2</a:t>
            </a:fld>
            <a:endParaRPr lang="en-US"/>
          </a:p>
        </p:txBody>
      </p:sp>
    </p:spTree>
    <p:extLst>
      <p:ext uri="{BB962C8B-B14F-4D97-AF65-F5344CB8AC3E}">
        <p14:creationId xmlns:p14="http://schemas.microsoft.com/office/powerpoint/2010/main" val="16200430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baseline="0">
                <a:effectLst/>
                <a:latin typeface="Century Gothic" panose="020B0502020202020204" pitchFamily="34" charset="0"/>
                <a:ea typeface="Calibri Light" panose="020F0302020204030204" pitchFamily="34" charset="0"/>
                <a:cs typeface="Calibri" panose="020F0502020204030204" pitchFamily="34" charset="0"/>
              </a:rPr>
              <a:t>These are just some of our plans for 2024-25 – believe it or not, we are working on a lot more than I can fit into my presentation today.</a:t>
            </a:r>
          </a:p>
          <a:p>
            <a:pPr>
              <a:lnSpc>
                <a:spcPct val="107000"/>
              </a:lnSpc>
              <a:spcAft>
                <a:spcPts val="800"/>
              </a:spcAft>
            </a:pPr>
            <a:endParaRPr lang="en-GB" sz="1200" baseline="0">
              <a:effectLst/>
              <a:latin typeface="Century Gothic" panose="020B0502020202020204" pitchFamily="34" charset="0"/>
              <a:ea typeface="Calibri Light" panose="020F0302020204030204" pitchFamily="34" charset="0"/>
              <a:cs typeface="Calibri" panose="020F0502020204030204" pitchFamily="34" charset="0"/>
            </a:endParaRPr>
          </a:p>
          <a:p>
            <a:pPr>
              <a:lnSpc>
                <a:spcPct val="107000"/>
              </a:lnSpc>
              <a:spcAft>
                <a:spcPts val="800"/>
              </a:spcAft>
            </a:pPr>
            <a:r>
              <a:rPr lang="en-GB" sz="1200" baseline="0">
                <a:effectLst/>
                <a:latin typeface="Century Gothic" panose="020B0502020202020204" pitchFamily="34" charset="0"/>
                <a:ea typeface="Calibri Light" panose="020F0302020204030204" pitchFamily="34" charset="0"/>
                <a:cs typeface="Calibri" panose="020F0502020204030204" pitchFamily="34" charset="0"/>
              </a:rPr>
              <a:t>I’d like to say a heartfelt thank you to our amazing staff and volunteers for all your hard work and commitment - I’m excited to work with you during the next year to deliver these ambitious plans.  </a:t>
            </a:r>
            <a:endParaRPr lang="en-GB" sz="1200" baseline="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200" baseline="0">
              <a:effectLst/>
              <a:latin typeface="Century Gothic" panose="020B0502020202020204" pitchFamily="34" charset="0"/>
              <a:ea typeface="Calibri Light" panose="020F0302020204030204" pitchFamily="34" charset="0"/>
              <a:cs typeface="Calibri" panose="020F0502020204030204" pitchFamily="34" charset="0"/>
            </a:endParaRPr>
          </a:p>
          <a:p>
            <a:pPr>
              <a:lnSpc>
                <a:spcPct val="107000"/>
              </a:lnSpc>
              <a:spcAft>
                <a:spcPts val="800"/>
              </a:spcAft>
            </a:pPr>
            <a:r>
              <a:rPr lang="en-GB" sz="1200" baseline="0">
                <a:effectLst/>
                <a:latin typeface="Century Gothic" panose="020B0502020202020204" pitchFamily="34" charset="0"/>
                <a:ea typeface="Calibri Light" panose="020F0302020204030204" pitchFamily="34" charset="0"/>
                <a:cs typeface="Calibri" panose="020F0502020204030204" pitchFamily="34" charset="0"/>
              </a:rPr>
              <a:t>And to you, our members. Thank you for being an essential part of our journey to deliver our Vision to Reality strategy and create a society that works for autistic people. Your ongoing support is valued and appreciated by me and all of us at the National Autistic Society. Thank you.</a:t>
            </a:r>
            <a:endParaRPr lang="en-GB" sz="1200" baseline="0">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a:effectLst/>
                <a:latin typeface="Century Gothic" panose="020B0502020202020204" pitchFamily="34" charset="0"/>
                <a:ea typeface="Calibri" panose="020F0502020204030204" pitchFamily="34" charset="0"/>
                <a:cs typeface="Times New Roman" panose="02020603050405020304" pitchFamily="18" charset="0"/>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a:effectLst/>
                <a:latin typeface="Century Gothic" panose="020B0502020202020204" pitchFamily="34" charset="0"/>
                <a:ea typeface="Calibri" panose="020F0502020204030204" pitchFamily="34" charset="0"/>
                <a:cs typeface="Times New Roman" panose="02020603050405020304" pitchFamily="18" charset="0"/>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a:effectLst/>
                <a:latin typeface="Calibri" panose="020F0502020204030204" pitchFamily="34" charset="0"/>
                <a:ea typeface="Calibri" panose="020F0502020204030204" pitchFamily="34" charset="0"/>
                <a:cs typeface="Times New Roman" panose="02020603050405020304" pitchFamily="18" charset="0"/>
              </a:rPr>
              <a:t> </a:t>
            </a:r>
          </a:p>
          <a:p>
            <a:endParaRPr lang="en-US"/>
          </a:p>
        </p:txBody>
      </p:sp>
      <p:sp>
        <p:nvSpPr>
          <p:cNvPr id="4" name="Slide Number Placeholder 3"/>
          <p:cNvSpPr>
            <a:spLocks noGrp="1"/>
          </p:cNvSpPr>
          <p:nvPr>
            <p:ph type="sldNum" sz="quarter" idx="5"/>
          </p:nvPr>
        </p:nvSpPr>
        <p:spPr/>
        <p:txBody>
          <a:bodyPr/>
          <a:lstStyle/>
          <a:p>
            <a:fld id="{CA4E106A-4BDB-2F4D-AA17-8C38DBDFA437}" type="slidenum">
              <a:rPr lang="en-US" smtClean="0"/>
              <a:t>11</a:t>
            </a:fld>
            <a:endParaRPr lang="en-US"/>
          </a:p>
        </p:txBody>
      </p:sp>
    </p:spTree>
    <p:extLst>
      <p:ext uri="{BB962C8B-B14F-4D97-AF65-F5344CB8AC3E}">
        <p14:creationId xmlns:p14="http://schemas.microsoft.com/office/powerpoint/2010/main" val="939355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latin typeface="Century Gothic" panose="020B0502020202020204" pitchFamily="34" charset="0"/>
              </a:rPr>
              <a:t>To support all autistic individuals and their families to live a fulfilled life on their terms, in 2024-25, we plan to firstly continue with refurbishments in our adult services. </a:t>
            </a:r>
            <a:r>
              <a:rPr lang="en-US" sz="1200" b="0" i="0" u="none" strike="noStrike" baseline="0">
                <a:solidFill>
                  <a:srgbClr val="000000"/>
                </a:solidFill>
                <a:latin typeface="Century Gothic" panose="020B0502020202020204" pitchFamily="34" charset="0"/>
              </a:rPr>
              <a:t>In 2023-24, we completed a major refurbishment of Kingsley House in Devon which saw three new flats for the people we support. This renovation </a:t>
            </a:r>
            <a:r>
              <a:rPr lang="en-US" sz="1200" b="0" i="0" u="none" strike="noStrike" baseline="0" err="1">
                <a:solidFill>
                  <a:srgbClr val="000000"/>
                </a:solidFill>
                <a:latin typeface="Century Gothic" panose="020B0502020202020204" pitchFamily="34" charset="0"/>
              </a:rPr>
              <a:t>programme</a:t>
            </a:r>
            <a:r>
              <a:rPr lang="en-US" sz="1200" b="0" i="0" u="none" strike="noStrike" baseline="0">
                <a:solidFill>
                  <a:srgbClr val="000000"/>
                </a:solidFill>
                <a:latin typeface="Century Gothic" panose="020B0502020202020204" pitchFamily="34" charset="0"/>
              </a:rPr>
              <a:t> continues and will see 14 individual self-contained flats with adjoining support staff areas and private outside spaces completed in 2025. Numerous other refurbishment and general improvement works will be delivered across the charity. </a:t>
            </a:r>
            <a:endParaRPr lang="en-US" sz="1200">
              <a:latin typeface="Century Gothic" panose="020B0502020202020204" pitchFamily="34" charset="0"/>
            </a:endParaRPr>
          </a:p>
          <a:p>
            <a:endParaRPr lang="en-US" sz="1200">
              <a:latin typeface="Century Gothic" panose="020B0502020202020204" pitchFamily="34" charset="0"/>
            </a:endParaRPr>
          </a:p>
          <a:p>
            <a:r>
              <a:rPr lang="en-US" sz="1200">
                <a:latin typeface="Century Gothic" panose="020B0502020202020204" pitchFamily="34" charset="0"/>
              </a:rPr>
              <a:t>We’ll continue to improve our website, with one change being a new-look Autism Services Directory. The Directory offers families an invaluable way of sourcing local support from professionals and services that understand autism. The new, user-friendly design had input from autistic people and makes it easier for businesses to add themselves and keep their listing up to date. </a:t>
            </a:r>
          </a:p>
          <a:p>
            <a:endParaRPr lang="en-US" sz="1200">
              <a:latin typeface="Century Gothic" panose="020B0502020202020204" pitchFamily="34" charset="0"/>
            </a:endParaRPr>
          </a:p>
          <a:p>
            <a:r>
              <a:rPr lang="en-US" sz="1200">
                <a:latin typeface="Century Gothic" panose="020B0502020202020204" pitchFamily="34" charset="0"/>
              </a:rPr>
              <a:t>We’ll also launch an upgraded platform for our much-loved Online Community and a tool to help people find the right social care advice for them. </a:t>
            </a:r>
          </a:p>
          <a:p>
            <a:endParaRPr lang="en-US" sz="1200">
              <a:latin typeface="Century Gothic" panose="020B0502020202020204" pitchFamily="34" charset="0"/>
            </a:endParaRPr>
          </a:p>
          <a:p>
            <a:r>
              <a:rPr lang="en-US" sz="1200">
                <a:latin typeface="Century Gothic" panose="020B0502020202020204" pitchFamily="34" charset="0"/>
              </a:rPr>
              <a:t>You may have seen our new diagnosis hub on the website. Offering toolkits, video stories and advice, it’s a really important resource to help autistic people and their families navigate this complex and, as we all know, often difficult and lengthy process. </a:t>
            </a:r>
          </a:p>
          <a:p>
            <a:endParaRPr lang="en-US" sz="1200">
              <a:latin typeface="Century Gothic" panose="020B0502020202020204" pitchFamily="34" charset="0"/>
            </a:endParaRPr>
          </a:p>
          <a:p>
            <a:r>
              <a:rPr lang="en-US" sz="1200">
                <a:latin typeface="Century Gothic" panose="020B0502020202020204" pitchFamily="34" charset="0"/>
              </a:rPr>
              <a:t>In January 2025, we will launch an employment hub too, with updated advice pages and autistic people’s tips on requesting reasonable adjustments at work. All our advice pages are based on comprehensive evidence reviews carried out by our Autism Knowledge Team. We know they are a vital and trusted source of advice for millions of people who visit our website every year. </a:t>
            </a:r>
          </a:p>
          <a:p>
            <a:endParaRPr lang="en-US" sz="1200">
              <a:latin typeface="Century Gothic" panose="020B0502020202020204" pitchFamily="34" charset="0"/>
            </a:endParaRPr>
          </a:p>
          <a:p>
            <a:r>
              <a:rPr lang="en-US" sz="1200">
                <a:latin typeface="Century Gothic" panose="020B0502020202020204" pitchFamily="34" charset="0"/>
              </a:rPr>
              <a:t>We have also agreed investment to develop our diagnostic services. This will increase diagnosis and assessment service capacity at our National Diagnostic Centre (also known as the Lorna Wing Centre). </a:t>
            </a:r>
          </a:p>
          <a:p>
            <a:endParaRPr lang="en-US"/>
          </a:p>
        </p:txBody>
      </p:sp>
      <p:sp>
        <p:nvSpPr>
          <p:cNvPr id="4" name="Slide Number Placeholder 3"/>
          <p:cNvSpPr>
            <a:spLocks noGrp="1"/>
          </p:cNvSpPr>
          <p:nvPr>
            <p:ph type="sldNum" sz="quarter" idx="5"/>
          </p:nvPr>
        </p:nvSpPr>
        <p:spPr/>
        <p:txBody>
          <a:bodyPr/>
          <a:lstStyle/>
          <a:p>
            <a:fld id="{CA4E106A-4BDB-2F4D-AA17-8C38DBDFA437}" type="slidenum">
              <a:rPr lang="en-US" smtClean="0"/>
              <a:t>3</a:t>
            </a:fld>
            <a:endParaRPr lang="en-US"/>
          </a:p>
        </p:txBody>
      </p:sp>
    </p:spTree>
    <p:extLst>
      <p:ext uri="{BB962C8B-B14F-4D97-AF65-F5344CB8AC3E}">
        <p14:creationId xmlns:p14="http://schemas.microsoft.com/office/powerpoint/2010/main" val="907317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2D02B4-AB5B-3C2D-9907-5B110DCBD3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C2572D-4FD0-9EFC-63D3-9948499589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3C04F4-AA5C-E136-581C-D64A798FB0E4}"/>
              </a:ext>
            </a:extLst>
          </p:cNvPr>
          <p:cNvSpPr>
            <a:spLocks noGrp="1"/>
          </p:cNvSpPr>
          <p:nvPr>
            <p:ph type="body" idx="1"/>
          </p:nvPr>
        </p:nvSpPr>
        <p:spPr/>
        <p:txBody>
          <a:bodyPr/>
          <a:lstStyle/>
          <a:p>
            <a:endParaRPr lang="en-US"/>
          </a:p>
          <a:p>
            <a:r>
              <a:rPr lang="en-US">
                <a:latin typeface="Century Gothic" panose="020B0502020202020204" pitchFamily="34" charset="0"/>
              </a:rPr>
              <a:t>We are thrilled that building work has begun on our new autism </a:t>
            </a:r>
            <a:r>
              <a:rPr lang="en-US" err="1">
                <a:latin typeface="Century Gothic" panose="020B0502020202020204" pitchFamily="34" charset="0"/>
              </a:rPr>
              <a:t>centre</a:t>
            </a:r>
            <a:r>
              <a:rPr lang="en-US">
                <a:latin typeface="Century Gothic" panose="020B0502020202020204" pitchFamily="34" charset="0"/>
              </a:rPr>
              <a:t> in </a:t>
            </a:r>
            <a:r>
              <a:rPr lang="en-US" err="1">
                <a:latin typeface="Century Gothic" panose="020B0502020202020204" pitchFamily="34" charset="0"/>
              </a:rPr>
              <a:t>Randalstown</a:t>
            </a:r>
            <a:r>
              <a:rPr lang="en-US">
                <a:latin typeface="Century Gothic" panose="020B0502020202020204" pitchFamily="34" charset="0"/>
              </a:rPr>
              <a:t> in Northern Ireland. Like our state-of-the-art Belfast Centre, it will offer a mix of daytime activities and family support. In Northern Ireland, we also plan to train other </a:t>
            </a:r>
            <a:r>
              <a:rPr lang="en-US" err="1">
                <a:latin typeface="Century Gothic" panose="020B0502020202020204" pitchFamily="34" charset="0"/>
              </a:rPr>
              <a:t>organisations</a:t>
            </a:r>
            <a:r>
              <a:rPr lang="en-US">
                <a:latin typeface="Century Gothic" panose="020B0502020202020204" pitchFamily="34" charset="0"/>
              </a:rPr>
              <a:t> to deliver our Skills for Life </a:t>
            </a:r>
            <a:r>
              <a:rPr lang="en-US" err="1">
                <a:latin typeface="Century Gothic" panose="020B0502020202020204" pitchFamily="34" charset="0"/>
              </a:rPr>
              <a:t>programme</a:t>
            </a:r>
            <a:r>
              <a:rPr lang="en-US">
                <a:latin typeface="Century Gothic" panose="020B0502020202020204" pitchFamily="34" charset="0"/>
              </a:rPr>
              <a:t> to help more autistic young people to develop skills for independence.  We also want to expand the number of parent support branches in Northern Ireland. </a:t>
            </a:r>
          </a:p>
          <a:p>
            <a:endParaRPr lang="en-US">
              <a:latin typeface="Century Gothic" panose="020B0502020202020204" pitchFamily="34" charset="0"/>
            </a:endParaRPr>
          </a:p>
          <a:p>
            <a:r>
              <a:rPr lang="en-US">
                <a:latin typeface="Century Gothic" panose="020B0502020202020204" pitchFamily="34" charset="0"/>
              </a:rPr>
              <a:t>In Scotland, we will deliver our successful Embrace Autism </a:t>
            </a:r>
            <a:r>
              <a:rPr lang="en-US" err="1">
                <a:latin typeface="Century Gothic" panose="020B0502020202020204" pitchFamily="34" charset="0"/>
              </a:rPr>
              <a:t>programme</a:t>
            </a:r>
            <a:r>
              <a:rPr lang="en-US">
                <a:latin typeface="Century Gothic" panose="020B0502020202020204" pitchFamily="34" charset="0"/>
              </a:rPr>
              <a:t> to more people. It’s for autistic adults who have been recently diagnosed and are looking to explore their autistic identity. The groups connect autistic adults, creating peer-support networks that last well beyond the </a:t>
            </a:r>
            <a:r>
              <a:rPr lang="en-US" err="1">
                <a:latin typeface="Century Gothic" panose="020B0502020202020204" pitchFamily="34" charset="0"/>
              </a:rPr>
              <a:t>programme</a:t>
            </a:r>
            <a:r>
              <a:rPr lang="en-US">
                <a:latin typeface="Century Gothic" panose="020B0502020202020204" pitchFamily="34" charset="0"/>
              </a:rPr>
              <a:t>.</a:t>
            </a:r>
          </a:p>
          <a:p>
            <a:endParaRPr lang="en-US">
              <a:latin typeface="Century Gothic" panose="020B0502020202020204" pitchFamily="34" charset="0"/>
            </a:endParaRPr>
          </a:p>
          <a:p>
            <a:r>
              <a:rPr lang="en-US">
                <a:latin typeface="Century Gothic" panose="020B0502020202020204" pitchFamily="34" charset="0"/>
              </a:rPr>
              <a:t>Lastly, we are developing a new peer-support and volunteer strategy which will include our branches. </a:t>
            </a:r>
          </a:p>
          <a:p>
            <a:endParaRPr lang="en-US"/>
          </a:p>
        </p:txBody>
      </p:sp>
      <p:sp>
        <p:nvSpPr>
          <p:cNvPr id="4" name="Slide Number Placeholder 3">
            <a:extLst>
              <a:ext uri="{FF2B5EF4-FFF2-40B4-BE49-F238E27FC236}">
                <a16:creationId xmlns:a16="http://schemas.microsoft.com/office/drawing/2014/main" id="{60FF1BFF-08EB-FF9C-E9F5-F06018ED58CA}"/>
              </a:ext>
            </a:extLst>
          </p:cNvPr>
          <p:cNvSpPr>
            <a:spLocks noGrp="1"/>
          </p:cNvSpPr>
          <p:nvPr>
            <p:ph type="sldNum" sz="quarter" idx="5"/>
          </p:nvPr>
        </p:nvSpPr>
        <p:spPr/>
        <p:txBody>
          <a:bodyPr/>
          <a:lstStyle/>
          <a:p>
            <a:fld id="{CA4E106A-4BDB-2F4D-AA17-8C38DBDFA437}" type="slidenum">
              <a:rPr lang="en-US" smtClean="0"/>
              <a:t>4</a:t>
            </a:fld>
            <a:endParaRPr lang="en-US"/>
          </a:p>
        </p:txBody>
      </p:sp>
    </p:spTree>
    <p:extLst>
      <p:ext uri="{BB962C8B-B14F-4D97-AF65-F5344CB8AC3E}">
        <p14:creationId xmlns:p14="http://schemas.microsoft.com/office/powerpoint/2010/main" val="3391919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B718E4-D533-E6BF-6276-17B5DFFE48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261B32-AC58-C5D1-7796-026B9791B6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F3A641-12DB-2C74-90F7-3DE61343F0C7}"/>
              </a:ext>
            </a:extLst>
          </p:cNvPr>
          <p:cNvSpPr>
            <a:spLocks noGrp="1"/>
          </p:cNvSpPr>
          <p:nvPr>
            <p:ph type="body" idx="1"/>
          </p:nvPr>
        </p:nvSpPr>
        <p:spPr/>
        <p:txBody>
          <a:bodyPr/>
          <a:lstStyle/>
          <a:p>
            <a:pPr algn="l" rtl="0" fontAlgn="base"/>
            <a:r>
              <a:rPr lang="en-US" sz="1200" b="0" i="0">
                <a:solidFill>
                  <a:srgbClr val="000000"/>
                </a:solidFill>
                <a:effectLst/>
                <a:latin typeface="Century Gothic" panose="020B0502020202020204" pitchFamily="34" charset="0"/>
              </a:rPr>
              <a:t>It’s essential that we work with other professionals to improve standards in society. Our Autism Know How team trains thousands of professionals in understanding autism every year and this work is so vital because it leads to changes at school, in hospitals and in social care. In 2024-25, we plan to invest in our Autism Know How services to position the department for growth in both income and reach. We will undertake an impact evaluation study; ensure meaningful co-production with autistic people in product development and delivery; upgrade our training materials and develop new products for emerging sectors. </a:t>
            </a:r>
          </a:p>
          <a:p>
            <a:pPr algn="l" rtl="0" fontAlgn="base"/>
            <a:endParaRPr lang="en-US" sz="1200" b="0" i="0">
              <a:solidFill>
                <a:srgbClr val="000000"/>
              </a:solidFill>
              <a:effectLst/>
              <a:latin typeface="Century Gothic" panose="020B0502020202020204" pitchFamily="34" charset="0"/>
            </a:endParaRPr>
          </a:p>
          <a:p>
            <a:pPr algn="l" rtl="0" fontAlgn="base">
              <a:buFont typeface="Arial" panose="020B0604020202020204" pitchFamily="34" charset="0"/>
              <a:buNone/>
            </a:pPr>
            <a:r>
              <a:rPr lang="en-US" sz="1200" b="0" i="0">
                <a:solidFill>
                  <a:srgbClr val="000000"/>
                </a:solidFill>
                <a:effectLst/>
                <a:latin typeface="Century Gothic" panose="020B0502020202020204" pitchFamily="34" charset="0"/>
              </a:rPr>
              <a:t>With funding from Motability, we are already researching autistic people’s experiences on public transport. The aim of the project is to fully understand the barriers that autistic people face in getting from A to B, and to identify workable solutions. </a:t>
            </a:r>
          </a:p>
          <a:p>
            <a:pPr algn="l" rtl="0" fontAlgn="base">
              <a:buFont typeface="Arial" panose="020B0604020202020204" pitchFamily="34" charset="0"/>
              <a:buChar char="•"/>
            </a:pPr>
            <a:endParaRPr lang="en-US" sz="1200" b="0" i="0">
              <a:solidFill>
                <a:srgbClr val="000000"/>
              </a:solidFill>
              <a:effectLst/>
              <a:latin typeface="Century Gothic" panose="020B0502020202020204" pitchFamily="34" charset="0"/>
            </a:endParaRPr>
          </a:p>
          <a:p>
            <a:pPr algn="l" rtl="0" fontAlgn="base">
              <a:buFont typeface="Arial" panose="020B0604020202020204" pitchFamily="34" charset="0"/>
              <a:buNone/>
            </a:pPr>
            <a:r>
              <a:rPr lang="en-US" sz="1200" b="0" i="0">
                <a:solidFill>
                  <a:srgbClr val="000000"/>
                </a:solidFill>
                <a:effectLst/>
                <a:latin typeface="Century Gothic" panose="020B0502020202020204" pitchFamily="34" charset="0"/>
              </a:rPr>
              <a:t>We also plan to launch and promote our Autism Friendly Award in Scotland. </a:t>
            </a:r>
            <a:r>
              <a:rPr lang="en-US" sz="1200" b="0" i="0">
                <a:solidFill>
                  <a:srgbClr val="FFFFFF"/>
                </a:solidFill>
                <a:effectLst/>
                <a:latin typeface="Century Gothic" panose="020B0502020202020204" pitchFamily="34" charset="0"/>
              </a:rPr>
              <a:t>This award supports </a:t>
            </a:r>
            <a:r>
              <a:rPr lang="en-GB" sz="1200" b="0" i="0" noProof="0">
                <a:solidFill>
                  <a:srgbClr val="FFFFFF"/>
                </a:solidFill>
                <a:effectLst/>
                <a:latin typeface="Century Gothic" panose="020B0502020202020204" pitchFamily="34" charset="0"/>
              </a:rPr>
              <a:t>organisations</a:t>
            </a:r>
            <a:r>
              <a:rPr lang="en-US" sz="1200" b="0" i="0">
                <a:solidFill>
                  <a:srgbClr val="FFFFFF"/>
                </a:solidFill>
                <a:effectLst/>
                <a:latin typeface="Century Gothic" panose="020B0502020202020204" pitchFamily="34" charset="0"/>
              </a:rPr>
              <a:t> of all sizes to provide an autism-friendly environment and inclusive customer service. And pictured here is one of the holiday companies which has earned the award and now offers a fabulous experience to autistic holidaymakers. </a:t>
            </a:r>
            <a:endParaRPr lang="en-US" sz="1200" b="0" i="0">
              <a:solidFill>
                <a:srgbClr val="000000"/>
              </a:solidFill>
              <a:effectLst/>
              <a:latin typeface="Century Gothic" panose="020B0502020202020204" pitchFamily="34" charset="0"/>
            </a:endParaRPr>
          </a:p>
          <a:p>
            <a:pPr algn="l" rtl="0" fontAlgn="base">
              <a:buFont typeface="Arial" panose="020B0604020202020204" pitchFamily="34" charset="0"/>
              <a:buNone/>
            </a:pPr>
            <a:br>
              <a:rPr lang="en-US" sz="1200" b="0" i="0">
                <a:solidFill>
                  <a:srgbClr val="000000"/>
                </a:solidFill>
                <a:effectLst/>
                <a:latin typeface="Century Gothic" panose="020B0502020202020204" pitchFamily="34" charset="0"/>
              </a:rPr>
            </a:br>
            <a:endParaRPr lang="en-US" sz="1200" b="0" i="0">
              <a:solidFill>
                <a:srgbClr val="000000"/>
              </a:solidFill>
              <a:effectLst/>
              <a:latin typeface="Century Gothic" panose="020B0502020202020204" pitchFamily="34" charset="0"/>
            </a:endParaRPr>
          </a:p>
          <a:p>
            <a:endParaRPr lang="en-US"/>
          </a:p>
        </p:txBody>
      </p:sp>
      <p:sp>
        <p:nvSpPr>
          <p:cNvPr id="4" name="Slide Number Placeholder 3">
            <a:extLst>
              <a:ext uri="{FF2B5EF4-FFF2-40B4-BE49-F238E27FC236}">
                <a16:creationId xmlns:a16="http://schemas.microsoft.com/office/drawing/2014/main" id="{FDEF0A31-8157-072C-A74F-5A70EAFE2F65}"/>
              </a:ext>
            </a:extLst>
          </p:cNvPr>
          <p:cNvSpPr>
            <a:spLocks noGrp="1"/>
          </p:cNvSpPr>
          <p:nvPr>
            <p:ph type="sldNum" sz="quarter" idx="5"/>
          </p:nvPr>
        </p:nvSpPr>
        <p:spPr/>
        <p:txBody>
          <a:bodyPr/>
          <a:lstStyle/>
          <a:p>
            <a:fld id="{CA4E106A-4BDB-2F4D-AA17-8C38DBDFA437}" type="slidenum">
              <a:rPr lang="en-US" smtClean="0"/>
              <a:t>5</a:t>
            </a:fld>
            <a:endParaRPr lang="en-US"/>
          </a:p>
        </p:txBody>
      </p:sp>
    </p:spTree>
    <p:extLst>
      <p:ext uri="{BB962C8B-B14F-4D97-AF65-F5344CB8AC3E}">
        <p14:creationId xmlns:p14="http://schemas.microsoft.com/office/powerpoint/2010/main" val="40985070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4132AC-3CB3-393A-7D4F-B835DA69A4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D24451-2C10-D14E-3594-6EAC6ABF8D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CB896B-4F17-0C9C-7E2A-014817637E99}"/>
              </a:ext>
            </a:extLst>
          </p:cNvPr>
          <p:cNvSpPr>
            <a:spLocks noGrp="1"/>
          </p:cNvSpPr>
          <p:nvPr>
            <p:ph type="body" idx="1"/>
          </p:nvPr>
        </p:nvSpPr>
        <p:spPr/>
        <p:txBody>
          <a:bodyPr/>
          <a:lstStyle/>
          <a:p>
            <a:pPr algn="l" rtl="0" fontAlgn="base"/>
            <a:r>
              <a:rPr lang="en-US" sz="1200" b="0" i="0">
                <a:solidFill>
                  <a:srgbClr val="000000"/>
                </a:solidFill>
                <a:effectLst/>
                <a:latin typeface="Century Gothic" panose="020B0502020202020204" pitchFamily="34" charset="0"/>
              </a:rPr>
              <a:t>We know that employment is a crucial area to improve for autistic people who want to work. Our new Inclusive Employer Award aims to encourage more businesses to welcome and support autistic employees. In 2024-25, we plan to promote it to get as many employers signed up as possible. </a:t>
            </a:r>
          </a:p>
          <a:p>
            <a:pPr algn="l" rtl="0" fontAlgn="base"/>
            <a:endParaRPr lang="en-US" sz="1200" b="0" i="0">
              <a:solidFill>
                <a:srgbClr val="000000"/>
              </a:solidFill>
              <a:effectLst/>
              <a:latin typeface="Century Gothic" panose="020B0502020202020204" pitchFamily="34" charset="0"/>
            </a:endParaRPr>
          </a:p>
          <a:p>
            <a:pPr algn="l" rtl="0" fontAlgn="base">
              <a:buFont typeface="Arial" panose="020B0604020202020204" pitchFamily="34" charset="0"/>
              <a:buNone/>
            </a:pPr>
            <a:r>
              <a:rPr lang="en-US" sz="1200" b="0" i="0">
                <a:solidFill>
                  <a:srgbClr val="000000"/>
                </a:solidFill>
                <a:effectLst/>
                <a:latin typeface="Century Gothic" panose="020B0502020202020204" pitchFamily="34" charset="0"/>
              </a:rPr>
              <a:t>We’re also going to promote good practice case studies of inclusive employers - showing what works for autistic employees, both to recruit them and keep them in work. </a:t>
            </a:r>
          </a:p>
          <a:p>
            <a:pPr algn="l" rtl="0" fontAlgn="base">
              <a:buFont typeface="Arial" panose="020B0604020202020204" pitchFamily="34" charset="0"/>
              <a:buNone/>
            </a:pPr>
            <a:endParaRPr lang="en-US" sz="1200" b="0" i="0">
              <a:solidFill>
                <a:srgbClr val="000000"/>
              </a:solidFill>
              <a:effectLst/>
              <a:latin typeface="Century Gothic" panose="020B0502020202020204" pitchFamily="34" charset="0"/>
            </a:endParaRPr>
          </a:p>
          <a:p>
            <a:pPr algn="l" rtl="0" fontAlgn="base">
              <a:buFont typeface="Arial" panose="020B0604020202020204" pitchFamily="34" charset="0"/>
              <a:buNone/>
            </a:pPr>
            <a:r>
              <a:rPr lang="en-US" sz="1200" b="0" i="0">
                <a:solidFill>
                  <a:srgbClr val="000000"/>
                </a:solidFill>
                <a:effectLst/>
                <a:latin typeface="Century Gothic" panose="020B0502020202020204" pitchFamily="34" charset="0"/>
              </a:rPr>
              <a:t>Finally, we’re going to do more training and consultancy with employers to deliver increased autism awareness and support for autistic employees. </a:t>
            </a:r>
            <a:br>
              <a:rPr lang="en-US" sz="1800" b="0" i="0">
                <a:solidFill>
                  <a:srgbClr val="000000"/>
                </a:solidFill>
                <a:effectLst/>
                <a:latin typeface="WordVisiCarriageReturn_MSFontService"/>
              </a:rPr>
            </a:br>
            <a:endParaRPr lang="en-US" sz="1800" b="0" i="0">
              <a:solidFill>
                <a:srgbClr val="000000"/>
              </a:solidFill>
              <a:effectLst/>
              <a:latin typeface="Century Gothic" panose="020B0502020202020204" pitchFamily="34" charset="0"/>
            </a:endParaRPr>
          </a:p>
          <a:p>
            <a:endParaRPr lang="en-US"/>
          </a:p>
        </p:txBody>
      </p:sp>
      <p:sp>
        <p:nvSpPr>
          <p:cNvPr id="4" name="Slide Number Placeholder 3">
            <a:extLst>
              <a:ext uri="{FF2B5EF4-FFF2-40B4-BE49-F238E27FC236}">
                <a16:creationId xmlns:a16="http://schemas.microsoft.com/office/drawing/2014/main" id="{16B2AB20-DD9B-60F4-6F7E-E2318A5BB85F}"/>
              </a:ext>
            </a:extLst>
          </p:cNvPr>
          <p:cNvSpPr>
            <a:spLocks noGrp="1"/>
          </p:cNvSpPr>
          <p:nvPr>
            <p:ph type="sldNum" sz="quarter" idx="5"/>
          </p:nvPr>
        </p:nvSpPr>
        <p:spPr/>
        <p:txBody>
          <a:bodyPr/>
          <a:lstStyle/>
          <a:p>
            <a:fld id="{CA4E106A-4BDB-2F4D-AA17-8C38DBDFA437}" type="slidenum">
              <a:rPr lang="en-US" smtClean="0"/>
              <a:t>6</a:t>
            </a:fld>
            <a:endParaRPr lang="en-US"/>
          </a:p>
        </p:txBody>
      </p:sp>
    </p:spTree>
    <p:extLst>
      <p:ext uri="{BB962C8B-B14F-4D97-AF65-F5344CB8AC3E}">
        <p14:creationId xmlns:p14="http://schemas.microsoft.com/office/powerpoint/2010/main" val="173730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4CE697-3653-6C56-997C-18F0D5E331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1F1790-2D92-A8AB-37C0-55DBE9D1DE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C7EF6E-B254-923E-3D21-86BA281C4DA4}"/>
              </a:ext>
            </a:extLst>
          </p:cNvPr>
          <p:cNvSpPr>
            <a:spLocks noGrp="1"/>
          </p:cNvSpPr>
          <p:nvPr>
            <p:ph type="body" idx="1"/>
          </p:nvPr>
        </p:nvSpPr>
        <p:spPr/>
        <p:txBody>
          <a:bodyPr/>
          <a:lstStyle/>
          <a:p>
            <a:pPr algn="l" rtl="0" fontAlgn="base">
              <a:buFont typeface="Arial" panose="020B0604020202020204" pitchFamily="34" charset="0"/>
              <a:buNone/>
            </a:pPr>
            <a:r>
              <a:rPr lang="en-US" sz="1200" b="0" i="0">
                <a:solidFill>
                  <a:srgbClr val="000000"/>
                </a:solidFill>
                <a:effectLst/>
                <a:latin typeface="Century Gothic" panose="020B0502020202020204" pitchFamily="34" charset="0"/>
              </a:rPr>
              <a:t>The role of the National Autistic Society is also to transform society by building understanding, acceptance and respect for all autistic people. </a:t>
            </a:r>
            <a:br>
              <a:rPr lang="en-US" sz="1200" b="0" i="0">
                <a:solidFill>
                  <a:srgbClr val="000000"/>
                </a:solidFill>
                <a:effectLst/>
                <a:latin typeface="Century Gothic" panose="020B0502020202020204" pitchFamily="34" charset="0"/>
              </a:rPr>
            </a:br>
            <a:r>
              <a:rPr lang="en-US" sz="1200" b="0" i="0">
                <a:solidFill>
                  <a:srgbClr val="000000"/>
                </a:solidFill>
                <a:effectLst/>
                <a:latin typeface="Century Gothic" panose="020B0502020202020204" pitchFamily="34" charset="0"/>
              </a:rPr>
              <a:t> </a:t>
            </a:r>
            <a:br>
              <a:rPr lang="en-US" sz="1200" b="0" i="0">
                <a:solidFill>
                  <a:srgbClr val="000000"/>
                </a:solidFill>
                <a:effectLst/>
                <a:latin typeface="Century Gothic" panose="020B0502020202020204" pitchFamily="34" charset="0"/>
              </a:rPr>
            </a:br>
            <a:r>
              <a:rPr lang="en-US" sz="1200" b="0" i="0">
                <a:solidFill>
                  <a:srgbClr val="000000"/>
                </a:solidFill>
                <a:effectLst/>
                <a:latin typeface="Century Gothic" panose="020B0502020202020204" pitchFamily="34" charset="0"/>
              </a:rPr>
              <a:t>We’ve already had our garden at the Chelsea Flower Show, to raise awareness of masking. This was a great success, winning a silver gilt medal and featuring in more than 250 items of media coverage, with a combined reach of more than 7.3 million. </a:t>
            </a:r>
          </a:p>
          <a:p>
            <a:pPr algn="l" rtl="0" fontAlgn="base">
              <a:buFont typeface="Arial" panose="020B0604020202020204" pitchFamily="34" charset="0"/>
              <a:buNone/>
            </a:pPr>
            <a:endParaRPr lang="en-US" sz="1200" b="0" i="0">
              <a:solidFill>
                <a:srgbClr val="000000"/>
              </a:solidFill>
              <a:effectLst/>
              <a:latin typeface="Century Gothic" panose="020B0502020202020204" pitchFamily="34" charset="0"/>
            </a:endParaRPr>
          </a:p>
          <a:p>
            <a:pPr algn="l" rtl="0" fontAlgn="base">
              <a:buFont typeface="Arial" panose="020B0604020202020204" pitchFamily="34" charset="0"/>
              <a:buNone/>
            </a:pPr>
            <a:r>
              <a:rPr lang="en-US" sz="1200" b="0" i="0">
                <a:solidFill>
                  <a:srgbClr val="000000"/>
                </a:solidFill>
                <a:effectLst/>
                <a:latin typeface="Century Gothic" panose="020B0502020202020204" pitchFamily="34" charset="0"/>
              </a:rPr>
              <a:t>In October 2024, we announced that World Autism Acceptance Week is becoming World Autism Acceptance Month from April 2025. This will enable us to do so much more in terms of increasing autism awareness in local communities, at school and at work. We’ll also be running a big campaign at this time around public understanding of autism, and have carried out research with autistic people to lay the foundations for this. </a:t>
            </a:r>
          </a:p>
          <a:p>
            <a:pPr algn="l" rtl="0" fontAlgn="base"/>
            <a:br>
              <a:rPr lang="en-US" sz="1800" b="0" i="0">
                <a:solidFill>
                  <a:srgbClr val="000000"/>
                </a:solidFill>
                <a:effectLst/>
                <a:latin typeface="WordVisiCarriageReturn_MSFontService"/>
              </a:rPr>
            </a:br>
            <a:endParaRPr lang="en-US" sz="1800" b="0" i="0">
              <a:solidFill>
                <a:srgbClr val="000000"/>
              </a:solidFill>
              <a:effectLst/>
              <a:latin typeface="Century Gothic" panose="020B0502020202020204" pitchFamily="34" charset="0"/>
            </a:endParaRPr>
          </a:p>
          <a:p>
            <a:endParaRPr lang="en-US"/>
          </a:p>
        </p:txBody>
      </p:sp>
      <p:sp>
        <p:nvSpPr>
          <p:cNvPr id="4" name="Slide Number Placeholder 3">
            <a:extLst>
              <a:ext uri="{FF2B5EF4-FFF2-40B4-BE49-F238E27FC236}">
                <a16:creationId xmlns:a16="http://schemas.microsoft.com/office/drawing/2014/main" id="{25ADA558-1004-A4AD-9199-610A680E2549}"/>
              </a:ext>
            </a:extLst>
          </p:cNvPr>
          <p:cNvSpPr>
            <a:spLocks noGrp="1"/>
          </p:cNvSpPr>
          <p:nvPr>
            <p:ph type="sldNum" sz="quarter" idx="5"/>
          </p:nvPr>
        </p:nvSpPr>
        <p:spPr/>
        <p:txBody>
          <a:bodyPr/>
          <a:lstStyle/>
          <a:p>
            <a:fld id="{CA4E106A-4BDB-2F4D-AA17-8C38DBDFA437}" type="slidenum">
              <a:rPr lang="en-US" smtClean="0"/>
              <a:t>7</a:t>
            </a:fld>
            <a:endParaRPr lang="en-US"/>
          </a:p>
        </p:txBody>
      </p:sp>
    </p:spTree>
    <p:extLst>
      <p:ext uri="{BB962C8B-B14F-4D97-AF65-F5344CB8AC3E}">
        <p14:creationId xmlns:p14="http://schemas.microsoft.com/office/powerpoint/2010/main" val="36231996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10B430-47F5-5468-91C5-FA4B1404E3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BDE3CC-B22B-DBC2-CDC2-62937E0D8C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D57248-98D6-FF3D-8AC2-BDA0E0DC2E87}"/>
              </a:ext>
            </a:extLst>
          </p:cNvPr>
          <p:cNvSpPr>
            <a:spLocks noGrp="1"/>
          </p:cNvSpPr>
          <p:nvPr>
            <p:ph type="body" idx="1"/>
          </p:nvPr>
        </p:nvSpPr>
        <p:spPr/>
        <p:txBody>
          <a:bodyPr/>
          <a:lstStyle/>
          <a:p>
            <a:pPr algn="l" rtl="0" fontAlgn="base">
              <a:buFont typeface="Arial" panose="020B0604020202020204" pitchFamily="34" charset="0"/>
              <a:buNone/>
            </a:pPr>
            <a:r>
              <a:rPr lang="en-US" sz="1200" b="0" i="0" baseline="0">
                <a:solidFill>
                  <a:srgbClr val="000000"/>
                </a:solidFill>
                <a:effectLst/>
                <a:latin typeface="Century Gothic" panose="020B0502020202020204" pitchFamily="34" charset="0"/>
              </a:rPr>
              <a:t>We plan to partner with other neurodiversity charities to pressure the Government to commission a new prevalence of autism study, which is long overdue. This is absolutely essential to </a:t>
            </a:r>
            <a:r>
              <a:rPr lang="en-US" sz="1200" b="0" i="0" baseline="0" err="1">
                <a:solidFill>
                  <a:srgbClr val="000000"/>
                </a:solidFill>
                <a:effectLst/>
                <a:latin typeface="Century Gothic" panose="020B0502020202020204" pitchFamily="34" charset="0"/>
              </a:rPr>
              <a:t>planwhat</a:t>
            </a:r>
            <a:r>
              <a:rPr lang="en-US" sz="1200" b="0" i="0" baseline="0">
                <a:solidFill>
                  <a:srgbClr val="000000"/>
                </a:solidFill>
                <a:effectLst/>
                <a:latin typeface="Century Gothic" panose="020B0502020202020204" pitchFamily="34" charset="0"/>
              </a:rPr>
              <a:t> autistic people need over the coming years. </a:t>
            </a:r>
          </a:p>
          <a:p>
            <a:pPr algn="l" rtl="0" fontAlgn="base">
              <a:buFont typeface="Arial" panose="020B0604020202020204" pitchFamily="34" charset="0"/>
              <a:buNone/>
            </a:pPr>
            <a:endParaRPr lang="en-US" sz="1200" b="0" i="0" baseline="0">
              <a:solidFill>
                <a:srgbClr val="000000"/>
              </a:solidFill>
              <a:effectLst/>
              <a:latin typeface="Century Gothic" panose="020B0502020202020204" pitchFamily="34" charset="0"/>
            </a:endParaRPr>
          </a:p>
          <a:p>
            <a:pPr algn="l" rtl="0" fontAlgn="base">
              <a:buFont typeface="Arial" panose="020B0604020202020204" pitchFamily="34" charset="0"/>
              <a:buNone/>
            </a:pPr>
            <a:r>
              <a:rPr lang="en-US" sz="1200" b="0" i="0" baseline="0">
                <a:solidFill>
                  <a:srgbClr val="000000"/>
                </a:solidFill>
                <a:effectLst/>
                <a:latin typeface="Century Gothic" panose="020B0502020202020204" pitchFamily="34" charset="0"/>
              </a:rPr>
              <a:t>With waiting lists for autism assessments at an all-time high, we will launch a UK-wide campaign to tackle long autism diagnosis waits. </a:t>
            </a:r>
          </a:p>
          <a:p>
            <a:pPr algn="l" rtl="0" fontAlgn="base">
              <a:buFont typeface="Arial" panose="020B0604020202020204" pitchFamily="34" charset="0"/>
              <a:buNone/>
            </a:pPr>
            <a:endParaRPr lang="en-US" sz="1200" b="0" i="0" baseline="0">
              <a:solidFill>
                <a:srgbClr val="000000"/>
              </a:solidFill>
              <a:effectLst/>
              <a:latin typeface="Century Gothic" panose="020B0502020202020204" pitchFamily="34" charset="0"/>
            </a:endParaRPr>
          </a:p>
          <a:p>
            <a:pPr algn="l" rtl="0" fontAlgn="base">
              <a:buFont typeface="Arial" panose="020B0604020202020204" pitchFamily="34" charset="0"/>
              <a:buNone/>
            </a:pPr>
            <a:r>
              <a:rPr lang="en-US" sz="1200" b="0" i="0" baseline="0">
                <a:solidFill>
                  <a:srgbClr val="000000"/>
                </a:solidFill>
                <a:effectLst/>
                <a:latin typeface="Century Gothic" panose="020B0502020202020204" pitchFamily="34" charset="0"/>
              </a:rPr>
              <a:t>And we’re going to launch a project focusing on diversity and barriers to support; develop an autism knowledge strategy, relaunch our Autism Insight Panel and continue to empower our branches to build support around our vision in their local communities. </a:t>
            </a:r>
          </a:p>
          <a:p>
            <a:pPr algn="l" rtl="0" fontAlgn="base">
              <a:buFont typeface="Arial" panose="020B0604020202020204" pitchFamily="34" charset="0"/>
              <a:buNone/>
            </a:pPr>
            <a:br>
              <a:rPr lang="en-US" sz="1200" b="0" i="0" baseline="0">
                <a:solidFill>
                  <a:srgbClr val="000000"/>
                </a:solidFill>
                <a:effectLst/>
                <a:latin typeface="Century Gothic" panose="020B0502020202020204" pitchFamily="34" charset="0"/>
              </a:rPr>
            </a:br>
            <a:endParaRPr lang="en-US" sz="1200" b="0" i="0" baseline="0">
              <a:solidFill>
                <a:srgbClr val="000000"/>
              </a:solidFill>
              <a:effectLst/>
              <a:latin typeface="Century Gothic" panose="020B0502020202020204" pitchFamily="34" charset="0"/>
            </a:endParaRPr>
          </a:p>
          <a:p>
            <a:pPr algn="l" rtl="0" fontAlgn="base"/>
            <a:br>
              <a:rPr lang="en-US" sz="1800" b="0" i="0">
                <a:solidFill>
                  <a:srgbClr val="000000"/>
                </a:solidFill>
                <a:effectLst/>
                <a:latin typeface="WordVisiCarriageReturn_MSFontService"/>
              </a:rPr>
            </a:br>
            <a:endParaRPr lang="en-US" sz="1800" b="0" i="0">
              <a:solidFill>
                <a:srgbClr val="000000"/>
              </a:solidFill>
              <a:effectLst/>
              <a:latin typeface="Century Gothic" panose="020B0502020202020204" pitchFamily="34" charset="0"/>
            </a:endParaRPr>
          </a:p>
          <a:p>
            <a:endParaRPr lang="en-US"/>
          </a:p>
        </p:txBody>
      </p:sp>
      <p:sp>
        <p:nvSpPr>
          <p:cNvPr id="4" name="Slide Number Placeholder 3">
            <a:extLst>
              <a:ext uri="{FF2B5EF4-FFF2-40B4-BE49-F238E27FC236}">
                <a16:creationId xmlns:a16="http://schemas.microsoft.com/office/drawing/2014/main" id="{70A21FEF-C2ED-E887-8D6A-6E563CFC6A67}"/>
              </a:ext>
            </a:extLst>
          </p:cNvPr>
          <p:cNvSpPr>
            <a:spLocks noGrp="1"/>
          </p:cNvSpPr>
          <p:nvPr>
            <p:ph type="sldNum" sz="quarter" idx="5"/>
          </p:nvPr>
        </p:nvSpPr>
        <p:spPr/>
        <p:txBody>
          <a:bodyPr/>
          <a:lstStyle/>
          <a:p>
            <a:fld id="{CA4E106A-4BDB-2F4D-AA17-8C38DBDFA437}" type="slidenum">
              <a:rPr lang="en-US" smtClean="0"/>
              <a:t>8</a:t>
            </a:fld>
            <a:endParaRPr lang="en-US"/>
          </a:p>
        </p:txBody>
      </p:sp>
    </p:spTree>
    <p:extLst>
      <p:ext uri="{BB962C8B-B14F-4D97-AF65-F5344CB8AC3E}">
        <p14:creationId xmlns:p14="http://schemas.microsoft.com/office/powerpoint/2010/main" val="23266369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16BBDA-8CF0-ECD6-6BFC-927BD66AEA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CE3013-C574-517D-74DB-180AED7ABD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88DD45-BD24-F699-6A66-541CC618568F}"/>
              </a:ext>
            </a:extLst>
          </p:cNvPr>
          <p:cNvSpPr>
            <a:spLocks noGrp="1"/>
          </p:cNvSpPr>
          <p:nvPr>
            <p:ph type="body" idx="1"/>
          </p:nvPr>
        </p:nvSpPr>
        <p:spPr/>
        <p:txBody>
          <a:bodyPr/>
          <a:lstStyle/>
          <a:p>
            <a:pPr algn="l" rtl="0" fontAlgn="base"/>
            <a:r>
              <a:rPr lang="en-US" sz="1200" b="0" i="0">
                <a:solidFill>
                  <a:srgbClr val="000000"/>
                </a:solidFill>
                <a:effectLst/>
                <a:latin typeface="Century Gothic" panose="020B0502020202020204" pitchFamily="34" charset="0"/>
              </a:rPr>
              <a:t>In Fundraising, we are going to concentrate on ensuring we are giving our supporters the best possible experience. This will include more relevant and timely communications from us, more engaging and </a:t>
            </a:r>
            <a:r>
              <a:rPr lang="en-US" sz="1200" b="0" i="0" err="1">
                <a:solidFill>
                  <a:srgbClr val="000000"/>
                </a:solidFill>
                <a:effectLst/>
                <a:latin typeface="Century Gothic" panose="020B0502020202020204" pitchFamily="34" charset="0"/>
              </a:rPr>
              <a:t>personalised</a:t>
            </a:r>
            <a:r>
              <a:rPr lang="en-US" sz="1200" b="0" i="0">
                <a:solidFill>
                  <a:srgbClr val="000000"/>
                </a:solidFill>
                <a:effectLst/>
                <a:latin typeface="Century Gothic" panose="020B0502020202020204" pitchFamily="34" charset="0"/>
              </a:rPr>
              <a:t> thanking, and faster responses from us across the board. </a:t>
            </a:r>
          </a:p>
          <a:p>
            <a:pPr algn="l" rtl="0" fontAlgn="base"/>
            <a:endParaRPr lang="en-US" sz="1200" b="0" i="0">
              <a:solidFill>
                <a:srgbClr val="000000"/>
              </a:solidFill>
              <a:effectLst/>
              <a:latin typeface="Century Gothic" panose="020B0502020202020204" pitchFamily="34" charset="0"/>
            </a:endParaRPr>
          </a:p>
          <a:p>
            <a:pPr algn="l" rtl="0" fontAlgn="base"/>
            <a:r>
              <a:rPr lang="en-US" sz="1200" b="0" i="0">
                <a:solidFill>
                  <a:srgbClr val="000000"/>
                </a:solidFill>
                <a:effectLst/>
                <a:latin typeface="Century Gothic" panose="020B0502020202020204" pitchFamily="34" charset="0"/>
              </a:rPr>
              <a:t>We’re going to innovate and deliver new rewarding fundraising offers; ensuring we have opportunities for supporters to donate or fundraise for us in ways that work for them. </a:t>
            </a:r>
          </a:p>
          <a:p>
            <a:pPr algn="l" rtl="0" fontAlgn="base"/>
            <a:endParaRPr lang="en-US" sz="1200" b="0" i="0">
              <a:solidFill>
                <a:srgbClr val="000000"/>
              </a:solidFill>
              <a:effectLst/>
              <a:latin typeface="Century Gothic" panose="020B0502020202020204" pitchFamily="34" charset="0"/>
            </a:endParaRPr>
          </a:p>
          <a:p>
            <a:pPr algn="l" rtl="0" fontAlgn="base"/>
            <a:r>
              <a:rPr lang="en-US" sz="1200" b="0" i="0">
                <a:solidFill>
                  <a:srgbClr val="000000"/>
                </a:solidFill>
                <a:effectLst/>
                <a:latin typeface="Century Gothic" panose="020B0502020202020204" pitchFamily="34" charset="0"/>
              </a:rPr>
              <a:t>And we’re going to do more of what works well. Where we have fundraising initiatives that work well, we will invest to expand or make these even better. An example is our 100 Miles in October challenge which is enormously popular and growing year on year.</a:t>
            </a:r>
          </a:p>
          <a:p>
            <a:pPr algn="l" rtl="0" fontAlgn="base"/>
            <a:r>
              <a:rPr lang="en-US" sz="1800" b="0" i="0">
                <a:solidFill>
                  <a:srgbClr val="000000"/>
                </a:solidFill>
                <a:effectLst/>
                <a:latin typeface="Century Gothic" panose="020B0502020202020204" pitchFamily="34" charset="0"/>
              </a:rPr>
              <a:t>  </a:t>
            </a:r>
            <a:endParaRPr lang="en-US" sz="2800" b="0" i="0">
              <a:solidFill>
                <a:srgbClr val="000000"/>
              </a:solidFill>
              <a:effectLst/>
              <a:latin typeface="Segoe UI" panose="020B0502040204020203" pitchFamily="34" charset="0"/>
            </a:endParaRPr>
          </a:p>
          <a:p>
            <a:pPr algn="l" rtl="0" fontAlgn="base"/>
            <a:endParaRPr lang="en-US" sz="1800" b="0" i="0">
              <a:solidFill>
                <a:srgbClr val="000000"/>
              </a:solidFill>
              <a:effectLst/>
              <a:latin typeface="Century Gothic" panose="020B0502020202020204" pitchFamily="34" charset="0"/>
            </a:endParaRPr>
          </a:p>
          <a:p>
            <a:pPr algn="l" rtl="0" fontAlgn="base"/>
            <a:br>
              <a:rPr lang="en-US" sz="1800" b="0" i="0">
                <a:solidFill>
                  <a:srgbClr val="000000"/>
                </a:solidFill>
                <a:effectLst/>
                <a:latin typeface="WordVisiCarriageReturn_MSFontService"/>
              </a:rPr>
            </a:br>
            <a:endParaRPr lang="en-US" sz="1800" b="0" i="0">
              <a:solidFill>
                <a:srgbClr val="000000"/>
              </a:solidFill>
              <a:effectLst/>
              <a:latin typeface="Century Gothic" panose="020B0502020202020204" pitchFamily="34" charset="0"/>
            </a:endParaRPr>
          </a:p>
          <a:p>
            <a:endParaRPr lang="en-US"/>
          </a:p>
        </p:txBody>
      </p:sp>
      <p:sp>
        <p:nvSpPr>
          <p:cNvPr id="4" name="Slide Number Placeholder 3">
            <a:extLst>
              <a:ext uri="{FF2B5EF4-FFF2-40B4-BE49-F238E27FC236}">
                <a16:creationId xmlns:a16="http://schemas.microsoft.com/office/drawing/2014/main" id="{B7A1F191-C5EA-B9EF-E979-D631911E267D}"/>
              </a:ext>
            </a:extLst>
          </p:cNvPr>
          <p:cNvSpPr>
            <a:spLocks noGrp="1"/>
          </p:cNvSpPr>
          <p:nvPr>
            <p:ph type="sldNum" sz="quarter" idx="5"/>
          </p:nvPr>
        </p:nvSpPr>
        <p:spPr/>
        <p:txBody>
          <a:bodyPr/>
          <a:lstStyle/>
          <a:p>
            <a:fld id="{CA4E106A-4BDB-2F4D-AA17-8C38DBDFA437}" type="slidenum">
              <a:rPr lang="en-US" smtClean="0"/>
              <a:t>9</a:t>
            </a:fld>
            <a:endParaRPr lang="en-US"/>
          </a:p>
        </p:txBody>
      </p:sp>
    </p:spTree>
    <p:extLst>
      <p:ext uri="{BB962C8B-B14F-4D97-AF65-F5344CB8AC3E}">
        <p14:creationId xmlns:p14="http://schemas.microsoft.com/office/powerpoint/2010/main" val="38381157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23430C-5408-BAFA-66CC-7C98B135FA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1DDDDB-8101-0FC9-4EF6-DDCFF9B635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A1D746-784C-CC2F-FB61-CA24BCBE6ABA}"/>
              </a:ext>
            </a:extLst>
          </p:cNvPr>
          <p:cNvSpPr>
            <a:spLocks noGrp="1"/>
          </p:cNvSpPr>
          <p:nvPr>
            <p:ph type="body" idx="1"/>
          </p:nvPr>
        </p:nvSpPr>
        <p:spPr/>
        <p:txBody>
          <a:bodyPr/>
          <a:lstStyle/>
          <a:p>
            <a:pPr algn="l" rtl="0" fontAlgn="base"/>
            <a:r>
              <a:rPr lang="en-US" sz="1200" b="0" i="0" baseline="0">
                <a:solidFill>
                  <a:srgbClr val="000000"/>
                </a:solidFill>
                <a:effectLst/>
                <a:latin typeface="Century Gothic"/>
              </a:rPr>
              <a:t>Of course, we can’t do any of this unless we have strong foundations underpinning our charity. As members, you are an especially valued part of our supporter base, one which plays a vital role in the pursuit of our charity’s vision.</a:t>
            </a:r>
          </a:p>
          <a:p>
            <a:pPr algn="l" rtl="0" fontAlgn="base"/>
            <a:endParaRPr lang="en-US" sz="1200" b="0" i="0" baseline="0">
              <a:solidFill>
                <a:srgbClr val="000000"/>
              </a:solidFill>
              <a:effectLst/>
              <a:latin typeface="Century Gothic" panose="020B0502020202020204" pitchFamily="34" charset="0"/>
            </a:endParaRPr>
          </a:p>
          <a:p>
            <a:pPr algn="l" rtl="0" fontAlgn="base"/>
            <a:r>
              <a:rPr lang="en-US" sz="1200" b="0" i="0" baseline="0">
                <a:solidFill>
                  <a:srgbClr val="000000"/>
                </a:solidFill>
                <a:effectLst/>
                <a:latin typeface="Century Gothic"/>
              </a:rPr>
              <a:t>Following extensive research and feedback from a large sample of our members, we have been working on developing the membership package.</a:t>
            </a:r>
          </a:p>
          <a:p>
            <a:pPr algn="l" fontAlgn="base"/>
            <a:endParaRPr lang="en-US" sz="1200" b="0" i="0" baseline="0">
              <a:solidFill>
                <a:srgbClr val="000000"/>
              </a:solidFill>
              <a:effectLst/>
              <a:latin typeface="Century Gothic" panose="020B0502020202020204" pitchFamily="34" charset="0"/>
            </a:endParaRPr>
          </a:p>
          <a:p>
            <a:pPr fontAlgn="base"/>
            <a:r>
              <a:rPr lang="en-US">
                <a:solidFill>
                  <a:srgbClr val="000000"/>
                </a:solidFill>
                <a:latin typeface="Century Gothic"/>
              </a:rPr>
              <a:t>As a starting point, </a:t>
            </a:r>
            <a:r>
              <a:rPr lang="en-US" sz="1200" b="0" i="0" baseline="0">
                <a:solidFill>
                  <a:srgbClr val="000000"/>
                </a:solidFill>
                <a:effectLst/>
                <a:latin typeface="Century Gothic"/>
              </a:rPr>
              <a:t>we’ve </a:t>
            </a:r>
            <a:r>
              <a:rPr lang="en-US">
                <a:solidFill>
                  <a:srgbClr val="000000"/>
                </a:solidFill>
                <a:latin typeface="Century Gothic"/>
              </a:rPr>
              <a:t>launched</a:t>
            </a:r>
            <a:r>
              <a:rPr lang="en-US" sz="1200" b="0" i="0" baseline="0">
                <a:solidFill>
                  <a:srgbClr val="000000"/>
                </a:solidFill>
                <a:effectLst/>
                <a:latin typeface="Century Gothic"/>
              </a:rPr>
              <a:t> a new series of members-only webinars and are planning more</a:t>
            </a:r>
            <a:r>
              <a:rPr lang="en-US">
                <a:solidFill>
                  <a:srgbClr val="000000"/>
                </a:solidFill>
                <a:latin typeface="Century Gothic"/>
              </a:rPr>
              <a:t> throughout 2025, featuring exclusive updates and insight from across our charity.</a:t>
            </a:r>
            <a:endParaRPr lang="en-US" sz="1200" b="0" i="0" baseline="0">
              <a:solidFill>
                <a:srgbClr val="000000"/>
              </a:solidFill>
              <a:effectLst/>
              <a:latin typeface="Century Gothic"/>
            </a:endParaRPr>
          </a:p>
          <a:p>
            <a:pPr algn="l" rtl="0" fontAlgn="base"/>
            <a:endParaRPr lang="en-US" sz="1200" b="0" i="0" baseline="0">
              <a:solidFill>
                <a:srgbClr val="000000"/>
              </a:solidFill>
              <a:effectLst/>
              <a:latin typeface="Century Gothic" panose="020B0502020202020204" pitchFamily="34" charset="0"/>
            </a:endParaRPr>
          </a:p>
          <a:p>
            <a:pPr fontAlgn="base"/>
            <a:r>
              <a:rPr lang="en-US" sz="1200" b="0" i="0" baseline="0">
                <a:solidFill>
                  <a:srgbClr val="000000"/>
                </a:solidFill>
                <a:effectLst/>
                <a:latin typeface="Century Gothic"/>
              </a:rPr>
              <a:t>We’ve also started to </a:t>
            </a:r>
            <a:r>
              <a:rPr lang="en-US">
                <a:solidFill>
                  <a:srgbClr val="000000"/>
                </a:solidFill>
                <a:latin typeface="Century Gothic"/>
              </a:rPr>
              <a:t>research</a:t>
            </a:r>
            <a:r>
              <a:rPr lang="en-US" sz="1200" b="0" i="0" baseline="0">
                <a:solidFill>
                  <a:srgbClr val="000000"/>
                </a:solidFill>
                <a:effectLst/>
                <a:latin typeface="Century Gothic"/>
              </a:rPr>
              <a:t> a new online space for members to discuss issues and share practical advice</a:t>
            </a:r>
            <a:r>
              <a:rPr lang="en-US">
                <a:solidFill>
                  <a:srgbClr val="000000"/>
                </a:solidFill>
                <a:latin typeface="Century Gothic"/>
              </a:rPr>
              <a:t>, and we are also looking into developing a suite of resources for members who are interested in local campaigning.</a:t>
            </a:r>
          </a:p>
          <a:p>
            <a:endParaRPr lang="en-US">
              <a:solidFill>
                <a:srgbClr val="000000"/>
              </a:solidFill>
              <a:latin typeface="Century Gothic" panose="020B0502020202020204" pitchFamily="34" charset="0"/>
            </a:endParaRPr>
          </a:p>
          <a:p>
            <a:pPr algn="l"/>
            <a:r>
              <a:rPr lang="en-US" sz="1200" b="0" i="0" baseline="0">
                <a:solidFill>
                  <a:srgbClr val="000000"/>
                </a:solidFill>
                <a:effectLst/>
                <a:latin typeface="Century Gothic"/>
              </a:rPr>
              <a:t>This work will continue over the coming year. </a:t>
            </a:r>
            <a:br>
              <a:rPr lang="en-US" sz="1200" b="0" i="0" baseline="0">
                <a:effectLst/>
                <a:latin typeface="Century Gothic" panose="020B0502020202020204" pitchFamily="34" charset="0"/>
              </a:rPr>
            </a:br>
            <a:endParaRPr lang="en-US" sz="1200" b="0" i="0" baseline="0">
              <a:solidFill>
                <a:srgbClr val="000000"/>
              </a:solidFill>
              <a:effectLst/>
              <a:latin typeface="Century Gothic" panose="020B0502020202020204" pitchFamily="34" charset="0"/>
            </a:endParaRPr>
          </a:p>
          <a:p>
            <a:endParaRPr lang="en-US"/>
          </a:p>
        </p:txBody>
      </p:sp>
      <p:sp>
        <p:nvSpPr>
          <p:cNvPr id="4" name="Slide Number Placeholder 3">
            <a:extLst>
              <a:ext uri="{FF2B5EF4-FFF2-40B4-BE49-F238E27FC236}">
                <a16:creationId xmlns:a16="http://schemas.microsoft.com/office/drawing/2014/main" id="{7036FE55-EB1E-46E8-BBD4-E2342BD1B68E}"/>
              </a:ext>
            </a:extLst>
          </p:cNvPr>
          <p:cNvSpPr>
            <a:spLocks noGrp="1"/>
          </p:cNvSpPr>
          <p:nvPr>
            <p:ph type="sldNum" sz="quarter" idx="5"/>
          </p:nvPr>
        </p:nvSpPr>
        <p:spPr/>
        <p:txBody>
          <a:bodyPr/>
          <a:lstStyle/>
          <a:p>
            <a:fld id="{CA4E106A-4BDB-2F4D-AA17-8C38DBDFA437}" type="slidenum">
              <a:rPr lang="en-US" smtClean="0"/>
              <a:t>10</a:t>
            </a:fld>
            <a:endParaRPr lang="en-US"/>
          </a:p>
        </p:txBody>
      </p:sp>
    </p:spTree>
    <p:extLst>
      <p:ext uri="{BB962C8B-B14F-4D97-AF65-F5344CB8AC3E}">
        <p14:creationId xmlns:p14="http://schemas.microsoft.com/office/powerpoint/2010/main" val="11719904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437971-7E15-FB4B-AFE1-BDF41D20F617}"/>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402113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9880B3-0634-F34C-BD10-9DF8770BBE4C}"/>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91858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2DB302-3741-1A44-B29F-E1BDB248D330}"/>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9896900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55780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18/10/relationships/comments" Target="../comments/modernComment_113_5891BE1B.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emf"/><Relationship Id="rId5" Type="http://schemas.openxmlformats.org/officeDocument/2006/relationships/image" Target="../media/image20.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4.emf"/><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microsoft.com/office/2018/10/relationships/comments" Target="../comments/modernComment_112_F045A0B8.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1.pn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AD906-4661-7243-A4D7-58D7ED055B78}"/>
              </a:ext>
            </a:extLst>
          </p:cNvPr>
          <p:cNvSpPr>
            <a:spLocks noGrp="1"/>
          </p:cNvSpPr>
          <p:nvPr>
            <p:ph type="ctrTitle" idx="4294967295"/>
          </p:nvPr>
        </p:nvSpPr>
        <p:spPr>
          <a:xfrm>
            <a:off x="1197429" y="2091191"/>
            <a:ext cx="6723561" cy="1457551"/>
          </a:xfrm>
          <a:prstGeom prst="rect">
            <a:avLst/>
          </a:prstGeom>
        </p:spPr>
        <p:txBody>
          <a:bodyPr lIns="91440" tIns="45720" rIns="91440" bIns="45720" anchor="t"/>
          <a:lstStyle/>
          <a:p>
            <a:r>
              <a:rPr lang="en-US" b="1">
                <a:solidFill>
                  <a:schemeClr val="bg1"/>
                </a:solidFill>
                <a:latin typeface="Century Gothic"/>
              </a:rPr>
              <a:t>Our work in 2024-25</a:t>
            </a:r>
            <a:endParaRPr lang="en-US" b="1">
              <a:solidFill>
                <a:schemeClr val="bg1"/>
              </a:solidFill>
              <a:latin typeface="Century Gothic" panose="020B0502020202020204" pitchFamily="34" charset="0"/>
            </a:endParaRPr>
          </a:p>
        </p:txBody>
      </p:sp>
      <p:sp>
        <p:nvSpPr>
          <p:cNvPr id="3" name="Subtitle 2">
            <a:extLst>
              <a:ext uri="{FF2B5EF4-FFF2-40B4-BE49-F238E27FC236}">
                <a16:creationId xmlns:a16="http://schemas.microsoft.com/office/drawing/2014/main" id="{BA76CDF6-574E-9E4C-B476-C9E09EEDD6A5}"/>
              </a:ext>
            </a:extLst>
          </p:cNvPr>
          <p:cNvSpPr>
            <a:spLocks noGrp="1"/>
          </p:cNvSpPr>
          <p:nvPr>
            <p:ph type="subTitle" idx="4294967295"/>
          </p:nvPr>
        </p:nvSpPr>
        <p:spPr>
          <a:xfrm>
            <a:off x="1197429" y="3765323"/>
            <a:ext cx="6879771" cy="1917019"/>
          </a:xfrm>
          <a:prstGeom prst="rect">
            <a:avLst/>
          </a:prstGeom>
        </p:spPr>
        <p:txBody>
          <a:bodyPr lIns="91440" tIns="45720" rIns="91440" bIns="45720" anchor="t"/>
          <a:lstStyle/>
          <a:p>
            <a:pPr marL="0" indent="0">
              <a:spcBef>
                <a:spcPts val="0"/>
              </a:spcBef>
              <a:buNone/>
            </a:pPr>
            <a:r>
              <a:rPr lang="en-US" sz="2400" b="1">
                <a:solidFill>
                  <a:srgbClr val="FFB81C"/>
                </a:solidFill>
                <a:latin typeface="Century Gothic"/>
              </a:rPr>
              <a:t>Dr Stephen </a:t>
            </a:r>
            <a:r>
              <a:rPr lang="en-US" sz="2400" b="1" err="1">
                <a:solidFill>
                  <a:srgbClr val="FFB81C"/>
                </a:solidFill>
                <a:latin typeface="Century Gothic"/>
              </a:rPr>
              <a:t>Ladyman</a:t>
            </a:r>
            <a:endParaRPr lang="en-US" sz="2400" b="1">
              <a:solidFill>
                <a:srgbClr val="FFB81C"/>
              </a:solidFill>
              <a:latin typeface="Century Gothic"/>
            </a:endParaRPr>
          </a:p>
          <a:p>
            <a:pPr marL="0" indent="0">
              <a:spcBef>
                <a:spcPts val="0"/>
              </a:spcBef>
              <a:buNone/>
            </a:pPr>
            <a:r>
              <a:rPr lang="en-US" sz="2400">
                <a:solidFill>
                  <a:srgbClr val="FFB81C"/>
                </a:solidFill>
                <a:latin typeface="Century Gothic"/>
              </a:rPr>
              <a:t>Chair of Trustees</a:t>
            </a:r>
          </a:p>
        </p:txBody>
      </p:sp>
    </p:spTree>
    <p:extLst>
      <p:ext uri="{BB962C8B-B14F-4D97-AF65-F5344CB8AC3E}">
        <p14:creationId xmlns:p14="http://schemas.microsoft.com/office/powerpoint/2010/main" val="27033907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AE242-9D7B-E476-03FD-191043B857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234916-364E-1CE1-235F-617C7C7C0628}"/>
              </a:ext>
            </a:extLst>
          </p:cNvPr>
          <p:cNvSpPr txBox="1">
            <a:spLocks/>
          </p:cNvSpPr>
          <p:nvPr/>
        </p:nvSpPr>
        <p:spPr>
          <a:xfrm>
            <a:off x="805831" y="353090"/>
            <a:ext cx="6553200" cy="71732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4203BF"/>
                </a:solidFill>
                <a:latin typeface="Century Gothic" panose="020B0502020202020204" pitchFamily="34" charset="0"/>
              </a:rPr>
              <a:t>Strong foundations</a:t>
            </a:r>
          </a:p>
        </p:txBody>
      </p:sp>
      <p:pic>
        <p:nvPicPr>
          <p:cNvPr id="3" name="Picture 2" descr="A blue and pink striped flag&#10;&#10;Description automatically generated">
            <a:extLst>
              <a:ext uri="{FF2B5EF4-FFF2-40B4-BE49-F238E27FC236}">
                <a16:creationId xmlns:a16="http://schemas.microsoft.com/office/drawing/2014/main" id="{33B2C86F-BB6D-506F-AF62-9874B1F5880C}"/>
              </a:ext>
            </a:extLst>
          </p:cNvPr>
          <p:cNvPicPr>
            <a:picLocks noChangeAspect="1"/>
          </p:cNvPicPr>
          <p:nvPr/>
        </p:nvPicPr>
        <p:blipFill>
          <a:blip r:embed="rId4"/>
          <a:srcRect b="71652"/>
          <a:stretch/>
        </p:blipFill>
        <p:spPr>
          <a:xfrm>
            <a:off x="838060" y="1243983"/>
            <a:ext cx="4404049" cy="599708"/>
          </a:xfrm>
          <a:prstGeom prst="rect">
            <a:avLst/>
          </a:prstGeom>
        </p:spPr>
      </p:pic>
      <p:sp>
        <p:nvSpPr>
          <p:cNvPr id="5" name="TextBox 4">
            <a:extLst>
              <a:ext uri="{FF2B5EF4-FFF2-40B4-BE49-F238E27FC236}">
                <a16:creationId xmlns:a16="http://schemas.microsoft.com/office/drawing/2014/main" id="{B894CBDD-CE1B-F64C-13D9-1CC86A59B63D}"/>
              </a:ext>
            </a:extLst>
          </p:cNvPr>
          <p:cNvSpPr txBox="1"/>
          <p:nvPr/>
        </p:nvSpPr>
        <p:spPr>
          <a:xfrm>
            <a:off x="937157" y="1323346"/>
            <a:ext cx="4404049" cy="369332"/>
          </a:xfrm>
          <a:prstGeom prst="rect">
            <a:avLst/>
          </a:prstGeom>
          <a:noFill/>
        </p:spPr>
        <p:txBody>
          <a:bodyPr wrap="square" rtlCol="0">
            <a:spAutoFit/>
          </a:bodyPr>
          <a:lstStyle/>
          <a:p>
            <a:r>
              <a:rPr lang="en-US" sz="1800" b="1">
                <a:solidFill>
                  <a:schemeClr val="bg1"/>
                </a:solidFill>
                <a:latin typeface="Century Gothic" panose="020B0502020202020204" pitchFamily="34" charset="0"/>
              </a:rPr>
              <a:t>What we have done in Membership:</a:t>
            </a:r>
          </a:p>
        </p:txBody>
      </p:sp>
      <p:pic>
        <p:nvPicPr>
          <p:cNvPr id="7" name="Picture 6" descr="A group of rectangular shapes&#10;&#10;Description automatically generated with medium confidence">
            <a:extLst>
              <a:ext uri="{FF2B5EF4-FFF2-40B4-BE49-F238E27FC236}">
                <a16:creationId xmlns:a16="http://schemas.microsoft.com/office/drawing/2014/main" id="{95F34724-1551-CDD4-B9EE-77AA81BD03F2}"/>
              </a:ext>
            </a:extLst>
          </p:cNvPr>
          <p:cNvPicPr>
            <a:picLocks noChangeAspect="1"/>
          </p:cNvPicPr>
          <p:nvPr/>
        </p:nvPicPr>
        <p:blipFill>
          <a:blip r:embed="rId5"/>
          <a:srcRect t="62207" r="33551" b="12230"/>
          <a:stretch/>
        </p:blipFill>
        <p:spPr>
          <a:xfrm>
            <a:off x="647904" y="3511048"/>
            <a:ext cx="4594205" cy="676562"/>
          </a:xfrm>
          <a:prstGeom prst="rect">
            <a:avLst/>
          </a:prstGeom>
        </p:spPr>
      </p:pic>
      <p:sp>
        <p:nvSpPr>
          <p:cNvPr id="4" name="Subtitle 2">
            <a:extLst>
              <a:ext uri="{FF2B5EF4-FFF2-40B4-BE49-F238E27FC236}">
                <a16:creationId xmlns:a16="http://schemas.microsoft.com/office/drawing/2014/main" id="{F5E19A91-EDE8-3CDA-5A46-00B8C165A76B}"/>
              </a:ext>
            </a:extLst>
          </p:cNvPr>
          <p:cNvSpPr txBox="1">
            <a:spLocks/>
          </p:cNvSpPr>
          <p:nvPr/>
        </p:nvSpPr>
        <p:spPr>
          <a:xfrm>
            <a:off x="706734" y="1956226"/>
            <a:ext cx="10380366" cy="14460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4203BF"/>
              </a:buClr>
            </a:pPr>
            <a:r>
              <a:rPr lang="en-US" sz="1600">
                <a:solidFill>
                  <a:srgbClr val="4203BF"/>
                </a:solidFill>
                <a:latin typeface="Century Gothic" panose="020B0502020202020204" pitchFamily="34" charset="0"/>
              </a:rPr>
              <a:t>kicked off a new series of members-only webinars. The first took place in August and featured exclusive updates and insight from Sophie Parmenter and Dido Milne, who designed our RHS Chelsea Flower Show garden.</a:t>
            </a:r>
          </a:p>
          <a:p>
            <a:pPr>
              <a:lnSpc>
                <a:spcPct val="100000"/>
              </a:lnSpc>
              <a:spcBef>
                <a:spcPts val="600"/>
              </a:spcBef>
              <a:spcAft>
                <a:spcPts val="600"/>
              </a:spcAft>
              <a:buClr>
                <a:srgbClr val="4203BF"/>
              </a:buClr>
            </a:pPr>
            <a:r>
              <a:rPr lang="en-US" sz="1600">
                <a:solidFill>
                  <a:srgbClr val="4203BF"/>
                </a:solidFill>
                <a:latin typeface="Century Gothic" panose="020B0502020202020204" pitchFamily="34" charset="0"/>
              </a:rPr>
              <a:t>begun research on a new online space for members to discuss issues and offer advice and support to one another.</a:t>
            </a:r>
            <a:r>
              <a:rPr lang="en-US" sz="1600" b="1">
                <a:solidFill>
                  <a:srgbClr val="4203BF"/>
                </a:solidFill>
                <a:latin typeface="Century Gothic" panose="020B0502020202020204" pitchFamily="34" charset="0"/>
              </a:rPr>
              <a:t> </a:t>
            </a:r>
            <a:endParaRPr lang="en-US" sz="1600">
              <a:solidFill>
                <a:srgbClr val="4203BF"/>
              </a:solidFill>
              <a:latin typeface="Century Gothic" panose="020B0502020202020204" pitchFamily="34" charset="0"/>
            </a:endParaRPr>
          </a:p>
        </p:txBody>
      </p:sp>
      <p:sp>
        <p:nvSpPr>
          <p:cNvPr id="8" name="TextBox 7">
            <a:extLst>
              <a:ext uri="{FF2B5EF4-FFF2-40B4-BE49-F238E27FC236}">
                <a16:creationId xmlns:a16="http://schemas.microsoft.com/office/drawing/2014/main" id="{D3156C94-F4ED-D039-C382-466C73D54761}"/>
              </a:ext>
            </a:extLst>
          </p:cNvPr>
          <p:cNvSpPr txBox="1"/>
          <p:nvPr/>
        </p:nvSpPr>
        <p:spPr>
          <a:xfrm>
            <a:off x="969386" y="3677537"/>
            <a:ext cx="4097866" cy="369332"/>
          </a:xfrm>
          <a:prstGeom prst="rect">
            <a:avLst/>
          </a:prstGeom>
          <a:noFill/>
        </p:spPr>
        <p:txBody>
          <a:bodyPr wrap="square" rtlCol="0">
            <a:spAutoFit/>
          </a:bodyPr>
          <a:lstStyle/>
          <a:p>
            <a:pPr marL="0" indent="0">
              <a:spcBef>
                <a:spcPts val="1200"/>
              </a:spcBef>
              <a:spcAft>
                <a:spcPts val="600"/>
              </a:spcAft>
              <a:buClr>
                <a:srgbClr val="4203BF"/>
              </a:buClr>
              <a:buNone/>
            </a:pPr>
            <a:r>
              <a:rPr lang="en-US" sz="1800" b="1">
                <a:solidFill>
                  <a:schemeClr val="bg1"/>
                </a:solidFill>
                <a:latin typeface="Century Gothic" panose="020B0502020202020204" pitchFamily="34" charset="0"/>
              </a:rPr>
              <a:t>What we are doing next in 2024-25:</a:t>
            </a:r>
          </a:p>
        </p:txBody>
      </p:sp>
      <p:pic>
        <p:nvPicPr>
          <p:cNvPr id="13" name="Picture 12">
            <a:extLst>
              <a:ext uri="{FF2B5EF4-FFF2-40B4-BE49-F238E27FC236}">
                <a16:creationId xmlns:a16="http://schemas.microsoft.com/office/drawing/2014/main" id="{7B2557F8-B05B-FE53-FDB8-1CEF4FB0C29D}"/>
              </a:ext>
            </a:extLst>
          </p:cNvPr>
          <p:cNvPicPr>
            <a:picLocks noChangeAspect="1"/>
          </p:cNvPicPr>
          <p:nvPr/>
        </p:nvPicPr>
        <p:blipFill>
          <a:blip r:embed="rId6"/>
          <a:stretch>
            <a:fillRect/>
          </a:stretch>
        </p:blipFill>
        <p:spPr>
          <a:xfrm>
            <a:off x="805831" y="5894546"/>
            <a:ext cx="8543323" cy="585563"/>
          </a:xfrm>
          <a:prstGeom prst="rect">
            <a:avLst/>
          </a:prstGeom>
        </p:spPr>
      </p:pic>
      <p:sp>
        <p:nvSpPr>
          <p:cNvPr id="9" name="TextBox 8">
            <a:extLst>
              <a:ext uri="{FF2B5EF4-FFF2-40B4-BE49-F238E27FC236}">
                <a16:creationId xmlns:a16="http://schemas.microsoft.com/office/drawing/2014/main" id="{067B9D52-1DC5-D627-CAB4-D0A75B135909}"/>
              </a:ext>
            </a:extLst>
          </p:cNvPr>
          <p:cNvSpPr txBox="1"/>
          <p:nvPr/>
        </p:nvSpPr>
        <p:spPr>
          <a:xfrm>
            <a:off x="706734" y="4285985"/>
            <a:ext cx="10380366" cy="1384995"/>
          </a:xfrm>
          <a:prstGeom prst="rect">
            <a:avLst/>
          </a:prstGeom>
          <a:noFill/>
        </p:spPr>
        <p:txBody>
          <a:bodyPr wrap="square" rtlCol="0">
            <a:spAutoFit/>
          </a:bodyPr>
          <a:lstStyle/>
          <a:p>
            <a:pPr marL="285750" indent="-285750">
              <a:spcBef>
                <a:spcPts val="600"/>
              </a:spcBef>
              <a:spcAft>
                <a:spcPts val="600"/>
              </a:spcAft>
              <a:buClr>
                <a:srgbClr val="4203BF"/>
              </a:buClr>
              <a:buFont typeface="Arial" panose="020B0604020202020204" pitchFamily="34" charset="0"/>
              <a:buChar char="•"/>
            </a:pPr>
            <a:r>
              <a:rPr lang="en-US" sz="1600">
                <a:solidFill>
                  <a:srgbClr val="4203BF"/>
                </a:solidFill>
                <a:latin typeface="Century Gothic" panose="020B0502020202020204" pitchFamily="34" charset="0"/>
              </a:rPr>
              <a:t>scheduling and planning for further webinars</a:t>
            </a:r>
          </a:p>
          <a:p>
            <a:pPr marL="285750" indent="-285750">
              <a:spcBef>
                <a:spcPts val="600"/>
              </a:spcBef>
              <a:spcAft>
                <a:spcPts val="600"/>
              </a:spcAft>
              <a:buClr>
                <a:srgbClr val="4203BF"/>
              </a:buClr>
              <a:buFont typeface="Arial" panose="020B0604020202020204" pitchFamily="34" charset="0"/>
              <a:buChar char="•"/>
            </a:pPr>
            <a:r>
              <a:rPr lang="en-US" sz="1600">
                <a:solidFill>
                  <a:srgbClr val="4203BF"/>
                </a:solidFill>
                <a:latin typeface="Century Gothic" panose="020B0502020202020204" pitchFamily="34" charset="0"/>
              </a:rPr>
              <a:t>developing a suite of resources to empower members to campaign and enact change in their local communities</a:t>
            </a:r>
          </a:p>
          <a:p>
            <a:pPr marL="285750" indent="-285750">
              <a:spcBef>
                <a:spcPts val="600"/>
              </a:spcBef>
              <a:spcAft>
                <a:spcPts val="600"/>
              </a:spcAft>
              <a:buClr>
                <a:srgbClr val="4203BF"/>
              </a:buClr>
              <a:buFont typeface="Arial" panose="020B0604020202020204" pitchFamily="34" charset="0"/>
              <a:buChar char="•"/>
            </a:pPr>
            <a:r>
              <a:rPr lang="en-US" sz="1600">
                <a:solidFill>
                  <a:srgbClr val="4203BF"/>
                </a:solidFill>
                <a:latin typeface="Century Gothic" panose="020B0502020202020204" pitchFamily="34" charset="0"/>
              </a:rPr>
              <a:t>further research into online solutions.</a:t>
            </a:r>
            <a:endParaRPr lang="en-US" sz="1600" b="1">
              <a:solidFill>
                <a:srgbClr val="4203BF"/>
              </a:solidFill>
              <a:latin typeface="Century Gothic" panose="020B0502020202020204" pitchFamily="34" charset="0"/>
            </a:endParaRPr>
          </a:p>
        </p:txBody>
      </p:sp>
      <p:sp>
        <p:nvSpPr>
          <p:cNvPr id="10" name="TextBox 9">
            <a:extLst>
              <a:ext uri="{FF2B5EF4-FFF2-40B4-BE49-F238E27FC236}">
                <a16:creationId xmlns:a16="http://schemas.microsoft.com/office/drawing/2014/main" id="{A277A730-C196-6890-BA31-1079DD1D67CB}"/>
              </a:ext>
            </a:extLst>
          </p:cNvPr>
          <p:cNvSpPr txBox="1"/>
          <p:nvPr/>
        </p:nvSpPr>
        <p:spPr>
          <a:xfrm>
            <a:off x="884227" y="5995603"/>
            <a:ext cx="8543322" cy="369332"/>
          </a:xfrm>
          <a:prstGeom prst="rect">
            <a:avLst/>
          </a:prstGeom>
          <a:noFill/>
        </p:spPr>
        <p:txBody>
          <a:bodyPr wrap="square" rtlCol="0">
            <a:spAutoFit/>
          </a:bodyPr>
          <a:lstStyle/>
          <a:p>
            <a:r>
              <a:rPr lang="en-US" sz="1800" b="1">
                <a:solidFill>
                  <a:schemeClr val="bg1"/>
                </a:solidFill>
                <a:latin typeface="Century Gothic" panose="020B0502020202020204" pitchFamily="34" charset="0"/>
              </a:rPr>
              <a:t>Any questions, please reach out to the team on </a:t>
            </a:r>
            <a:r>
              <a:rPr lang="en-US" sz="1800" b="1" err="1">
                <a:solidFill>
                  <a:schemeClr val="bg1"/>
                </a:solidFill>
                <a:latin typeface="Century Gothic" panose="020B0502020202020204" pitchFamily="34" charset="0"/>
              </a:rPr>
              <a:t>membership@nas.org.uk</a:t>
            </a:r>
            <a:r>
              <a:rPr lang="en-US" sz="1800" b="1">
                <a:solidFill>
                  <a:schemeClr val="bg1"/>
                </a:solidFill>
                <a:latin typeface="Century Gothic" panose="020B0502020202020204" pitchFamily="34" charset="0"/>
              </a:rPr>
              <a:t>.</a:t>
            </a:r>
          </a:p>
        </p:txBody>
      </p:sp>
    </p:spTree>
    <p:extLst>
      <p:ext uri="{BB962C8B-B14F-4D97-AF65-F5344CB8AC3E}">
        <p14:creationId xmlns:p14="http://schemas.microsoft.com/office/powerpoint/2010/main" val="1485946395"/>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posing for a picture&#10;&#10;Description automatically generated">
            <a:extLst>
              <a:ext uri="{FF2B5EF4-FFF2-40B4-BE49-F238E27FC236}">
                <a16:creationId xmlns:a16="http://schemas.microsoft.com/office/drawing/2014/main" id="{E1674062-DB43-EE9B-D1BB-DDA30724412F}"/>
              </a:ext>
            </a:extLst>
          </p:cNvPr>
          <p:cNvPicPr>
            <a:picLocks noChangeAspect="1"/>
          </p:cNvPicPr>
          <p:nvPr/>
        </p:nvPicPr>
        <p:blipFill>
          <a:blip r:embed="rId3"/>
          <a:srcRect t="8058" b="8951"/>
          <a:stretch/>
        </p:blipFill>
        <p:spPr>
          <a:xfrm>
            <a:off x="0" y="0"/>
            <a:ext cx="12395200" cy="6858000"/>
          </a:xfrm>
          <a:prstGeom prst="rect">
            <a:avLst/>
          </a:prstGeom>
        </p:spPr>
      </p:pic>
      <p:pic>
        <p:nvPicPr>
          <p:cNvPr id="7" name="Picture 6" descr="A blue and pink striped flag&#10;&#10;Description automatically generated">
            <a:extLst>
              <a:ext uri="{FF2B5EF4-FFF2-40B4-BE49-F238E27FC236}">
                <a16:creationId xmlns:a16="http://schemas.microsoft.com/office/drawing/2014/main" id="{3BF99AF6-BE1B-9814-56AE-23610ECE471A}"/>
              </a:ext>
            </a:extLst>
          </p:cNvPr>
          <p:cNvPicPr>
            <a:picLocks noChangeAspect="1"/>
          </p:cNvPicPr>
          <p:nvPr/>
        </p:nvPicPr>
        <p:blipFill>
          <a:blip r:embed="rId4"/>
          <a:srcRect b="71652"/>
          <a:stretch/>
        </p:blipFill>
        <p:spPr>
          <a:xfrm>
            <a:off x="240089" y="424545"/>
            <a:ext cx="3934051" cy="1017817"/>
          </a:xfrm>
          <a:prstGeom prst="rect">
            <a:avLst/>
          </a:prstGeom>
        </p:spPr>
      </p:pic>
      <p:sp>
        <p:nvSpPr>
          <p:cNvPr id="4" name="Title 1">
            <a:extLst>
              <a:ext uri="{FF2B5EF4-FFF2-40B4-BE49-F238E27FC236}">
                <a16:creationId xmlns:a16="http://schemas.microsoft.com/office/drawing/2014/main" id="{B8A5E298-1630-827B-F07E-A5FC7A6D71DF}"/>
              </a:ext>
            </a:extLst>
          </p:cNvPr>
          <p:cNvSpPr txBox="1">
            <a:spLocks/>
          </p:cNvSpPr>
          <p:nvPr/>
        </p:nvSpPr>
        <p:spPr>
          <a:xfrm>
            <a:off x="642258" y="545421"/>
            <a:ext cx="6553200" cy="71732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chemeClr val="bg1"/>
                </a:solidFill>
                <a:effectLst>
                  <a:outerShdw blurRad="1027855" sx="100009" sy="100009" algn="ctr" rotWithShape="0">
                    <a:prstClr val="black"/>
                  </a:outerShdw>
                </a:effectLst>
                <a:latin typeface="Century Gothic" panose="020B0502020202020204" pitchFamily="34" charset="0"/>
              </a:rPr>
              <a:t>Thank you</a:t>
            </a:r>
          </a:p>
        </p:txBody>
      </p:sp>
      <p:pic>
        <p:nvPicPr>
          <p:cNvPr id="5" name="Picture 4" descr="A logo with a rainbow colored circle&#10;&#10;Description automatically generated">
            <a:extLst>
              <a:ext uri="{FF2B5EF4-FFF2-40B4-BE49-F238E27FC236}">
                <a16:creationId xmlns:a16="http://schemas.microsoft.com/office/drawing/2014/main" id="{9FDDA7F8-E02D-C557-9CA8-5F99FC5AB225}"/>
              </a:ext>
            </a:extLst>
          </p:cNvPr>
          <p:cNvPicPr>
            <a:picLocks noChangeAspect="1"/>
          </p:cNvPicPr>
          <p:nvPr/>
        </p:nvPicPr>
        <p:blipFill>
          <a:blip r:embed="rId5"/>
          <a:stretch>
            <a:fillRect/>
          </a:stretch>
        </p:blipFill>
        <p:spPr>
          <a:xfrm>
            <a:off x="9157648" y="0"/>
            <a:ext cx="3034352" cy="170398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559903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BB06F61-D63A-4957-8CED-0870716A2AE8}"/>
              </a:ext>
            </a:extLst>
          </p:cNvPr>
          <p:cNvPicPr>
            <a:picLocks noChangeAspect="1"/>
          </p:cNvPicPr>
          <p:nvPr/>
        </p:nvPicPr>
        <p:blipFill>
          <a:blip r:embed="rId3"/>
          <a:stretch>
            <a:fillRect/>
          </a:stretch>
        </p:blipFill>
        <p:spPr>
          <a:xfrm>
            <a:off x="851805" y="5108801"/>
            <a:ext cx="10231795" cy="1410852"/>
          </a:xfrm>
          <a:prstGeom prst="rect">
            <a:avLst/>
          </a:prstGeom>
        </p:spPr>
      </p:pic>
      <p:pic>
        <p:nvPicPr>
          <p:cNvPr id="20" name="Picture 19" descr="A person sitting at a desk with a computer&#10;&#10;Description automatically generated">
            <a:extLst>
              <a:ext uri="{FF2B5EF4-FFF2-40B4-BE49-F238E27FC236}">
                <a16:creationId xmlns:a16="http://schemas.microsoft.com/office/drawing/2014/main" id="{6EC97333-693E-3BA4-52EF-E2CE72466D3C}"/>
              </a:ext>
            </a:extLst>
          </p:cNvPr>
          <p:cNvPicPr>
            <a:picLocks noChangeAspect="1"/>
          </p:cNvPicPr>
          <p:nvPr/>
        </p:nvPicPr>
        <p:blipFill>
          <a:blip r:embed="rId4"/>
          <a:srcRect l="16666" t="7829" r="28035" b="23199"/>
          <a:stretch/>
        </p:blipFill>
        <p:spPr>
          <a:xfrm>
            <a:off x="851805" y="2596849"/>
            <a:ext cx="3521037" cy="2923552"/>
          </a:xfrm>
          <a:prstGeom prst="rect">
            <a:avLst/>
          </a:prstGeom>
        </p:spPr>
      </p:pic>
      <p:sp>
        <p:nvSpPr>
          <p:cNvPr id="6" name="Title 1">
            <a:extLst>
              <a:ext uri="{FF2B5EF4-FFF2-40B4-BE49-F238E27FC236}">
                <a16:creationId xmlns:a16="http://schemas.microsoft.com/office/drawing/2014/main" id="{550B85F4-E577-0342-85CA-30755E39D04E}"/>
              </a:ext>
            </a:extLst>
          </p:cNvPr>
          <p:cNvSpPr txBox="1">
            <a:spLocks/>
          </p:cNvSpPr>
          <p:nvPr/>
        </p:nvSpPr>
        <p:spPr>
          <a:xfrm>
            <a:off x="1120882" y="420058"/>
            <a:ext cx="3973739" cy="71732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4203BF"/>
                </a:solidFill>
                <a:latin typeface="Century Gothic" panose="020B0502020202020204" pitchFamily="34" charset="0"/>
              </a:rPr>
              <a:t>Introduction</a:t>
            </a:r>
          </a:p>
        </p:txBody>
      </p:sp>
      <p:pic>
        <p:nvPicPr>
          <p:cNvPr id="3" name="Picture 2" descr="A person holding a child&#10;&#10;Description automatically generated">
            <a:extLst>
              <a:ext uri="{FF2B5EF4-FFF2-40B4-BE49-F238E27FC236}">
                <a16:creationId xmlns:a16="http://schemas.microsoft.com/office/drawing/2014/main" id="{5169A8D6-0EFC-4BD5-DEEF-785B94B3F28C}"/>
              </a:ext>
            </a:extLst>
          </p:cNvPr>
          <p:cNvPicPr>
            <a:picLocks noChangeAspect="1"/>
          </p:cNvPicPr>
          <p:nvPr/>
        </p:nvPicPr>
        <p:blipFill>
          <a:blip r:embed="rId5"/>
          <a:srcRect l="1042" r="13001" b="9132"/>
          <a:stretch/>
        </p:blipFill>
        <p:spPr>
          <a:xfrm>
            <a:off x="4298123" y="2612337"/>
            <a:ext cx="3521037" cy="2902707"/>
          </a:xfrm>
          <a:prstGeom prst="rect">
            <a:avLst/>
          </a:prstGeom>
        </p:spPr>
      </p:pic>
      <p:pic>
        <p:nvPicPr>
          <p:cNvPr id="17" name="Picture 16" descr="A person and child posing for a picture&#10;&#10;Description automatically generated">
            <a:extLst>
              <a:ext uri="{FF2B5EF4-FFF2-40B4-BE49-F238E27FC236}">
                <a16:creationId xmlns:a16="http://schemas.microsoft.com/office/drawing/2014/main" id="{51142D81-9585-02EF-0E8C-13BC5971FF16}"/>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Lst>
          </a:blip>
          <a:srcRect l="9357" t="7969" r="24573" b="538"/>
          <a:stretch/>
        </p:blipFill>
        <p:spPr>
          <a:xfrm>
            <a:off x="7786155" y="2482177"/>
            <a:ext cx="3297444" cy="3036824"/>
          </a:xfrm>
          <a:prstGeom prst="rect">
            <a:avLst/>
          </a:prstGeom>
        </p:spPr>
      </p:pic>
      <p:pic>
        <p:nvPicPr>
          <p:cNvPr id="12" name="Picture 11">
            <a:extLst>
              <a:ext uri="{FF2B5EF4-FFF2-40B4-BE49-F238E27FC236}">
                <a16:creationId xmlns:a16="http://schemas.microsoft.com/office/drawing/2014/main" id="{287C4793-8570-D146-614D-FBE083BE488C}"/>
              </a:ext>
            </a:extLst>
          </p:cNvPr>
          <p:cNvPicPr>
            <a:picLocks noChangeAspect="1"/>
          </p:cNvPicPr>
          <p:nvPr/>
        </p:nvPicPr>
        <p:blipFill>
          <a:blip r:embed="rId8"/>
          <a:stretch>
            <a:fillRect/>
          </a:stretch>
        </p:blipFill>
        <p:spPr>
          <a:xfrm>
            <a:off x="851805" y="1363685"/>
            <a:ext cx="10231794" cy="1258327"/>
          </a:xfrm>
          <a:prstGeom prst="rect">
            <a:avLst/>
          </a:prstGeom>
        </p:spPr>
      </p:pic>
      <p:pic>
        <p:nvPicPr>
          <p:cNvPr id="22" name="Picture 21">
            <a:extLst>
              <a:ext uri="{FF2B5EF4-FFF2-40B4-BE49-F238E27FC236}">
                <a16:creationId xmlns:a16="http://schemas.microsoft.com/office/drawing/2014/main" id="{25E7AC17-815B-61FF-D2B2-DF274FD39E50}"/>
              </a:ext>
            </a:extLst>
          </p:cNvPr>
          <p:cNvPicPr>
            <a:picLocks noChangeAspect="1"/>
          </p:cNvPicPr>
          <p:nvPr/>
        </p:nvPicPr>
        <p:blipFill>
          <a:blip r:embed="rId9"/>
          <a:stretch>
            <a:fillRect/>
          </a:stretch>
        </p:blipFill>
        <p:spPr>
          <a:xfrm>
            <a:off x="790574" y="1284600"/>
            <a:ext cx="10610852" cy="5404592"/>
          </a:xfrm>
          <a:prstGeom prst="rect">
            <a:avLst/>
          </a:prstGeom>
        </p:spPr>
      </p:pic>
      <p:sp>
        <p:nvSpPr>
          <p:cNvPr id="8" name="Subtitle 2">
            <a:extLst>
              <a:ext uri="{FF2B5EF4-FFF2-40B4-BE49-F238E27FC236}">
                <a16:creationId xmlns:a16="http://schemas.microsoft.com/office/drawing/2014/main" id="{68F56682-8037-B249-AEB9-66245ECFC128}"/>
              </a:ext>
            </a:extLst>
          </p:cNvPr>
          <p:cNvSpPr txBox="1">
            <a:spLocks/>
          </p:cNvSpPr>
          <p:nvPr/>
        </p:nvSpPr>
        <p:spPr>
          <a:xfrm>
            <a:off x="1476254" y="5918745"/>
            <a:ext cx="3262993" cy="3576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4203BF"/>
              </a:buClr>
              <a:buNone/>
            </a:pPr>
            <a:r>
              <a:rPr lang="en-US" sz="1800" b="1">
                <a:solidFill>
                  <a:schemeClr val="bg1"/>
                </a:solidFill>
                <a:latin typeface="Century Gothic" panose="020B0502020202020204" pitchFamily="34" charset="0"/>
              </a:rPr>
              <a:t>What do we have planned?</a:t>
            </a:r>
          </a:p>
        </p:txBody>
      </p:sp>
      <p:sp>
        <p:nvSpPr>
          <p:cNvPr id="9" name="Subtitle 2">
            <a:extLst>
              <a:ext uri="{FF2B5EF4-FFF2-40B4-BE49-F238E27FC236}">
                <a16:creationId xmlns:a16="http://schemas.microsoft.com/office/drawing/2014/main" id="{0545662C-771A-63CA-D4FD-DE0A8B099A61}"/>
              </a:ext>
            </a:extLst>
          </p:cNvPr>
          <p:cNvSpPr txBox="1">
            <a:spLocks/>
          </p:cNvSpPr>
          <p:nvPr/>
        </p:nvSpPr>
        <p:spPr>
          <a:xfrm>
            <a:off x="1332707" y="1643363"/>
            <a:ext cx="9451867" cy="63002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Clr>
                <a:srgbClr val="4203BF"/>
              </a:buClr>
              <a:buNone/>
            </a:pPr>
            <a:r>
              <a:rPr lang="en-US" sz="1800" b="1">
                <a:solidFill>
                  <a:schemeClr val="bg1"/>
                </a:solidFill>
                <a:latin typeface="Century Gothic" panose="020B0502020202020204" pitchFamily="34" charset="0"/>
              </a:rPr>
              <a:t>2024-25 is the second year of delivering our Vision to Reality strategy to create a society that works for autistic people and their families. </a:t>
            </a:r>
          </a:p>
          <a:p>
            <a:pPr marL="0" indent="0">
              <a:lnSpc>
                <a:spcPct val="100000"/>
              </a:lnSpc>
              <a:spcAft>
                <a:spcPts val="600"/>
              </a:spcAft>
              <a:buClr>
                <a:srgbClr val="4203BF"/>
              </a:buClr>
              <a:buNone/>
            </a:pPr>
            <a:endParaRPr lang="en-US" sz="1800" b="1">
              <a:solidFill>
                <a:schemeClr val="bg1"/>
              </a:solidFill>
              <a:latin typeface="Century Gothic" panose="020B0502020202020204" pitchFamily="34" charset="0"/>
            </a:endParaRPr>
          </a:p>
        </p:txBody>
      </p:sp>
    </p:spTree>
    <p:extLst>
      <p:ext uri="{BB962C8B-B14F-4D97-AF65-F5344CB8AC3E}">
        <p14:creationId xmlns:p14="http://schemas.microsoft.com/office/powerpoint/2010/main" val="39728328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25656-2E08-C240-815D-F26127C1A131}"/>
              </a:ext>
            </a:extLst>
          </p:cNvPr>
          <p:cNvSpPr txBox="1">
            <a:spLocks/>
          </p:cNvSpPr>
          <p:nvPr/>
        </p:nvSpPr>
        <p:spPr>
          <a:xfrm>
            <a:off x="523726" y="469375"/>
            <a:ext cx="6553200" cy="71732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4203BF"/>
                </a:solidFill>
                <a:latin typeface="Century Gothic" panose="020B0502020202020204" pitchFamily="34" charset="0"/>
              </a:rPr>
              <a:t>Belief 1: </a:t>
            </a:r>
            <a:r>
              <a:rPr lang="en-US">
                <a:solidFill>
                  <a:srgbClr val="4203BF"/>
                </a:solidFill>
                <a:latin typeface="Century Gothic" panose="020B0502020202020204" pitchFamily="34" charset="0"/>
              </a:rPr>
              <a:t>Support</a:t>
            </a:r>
          </a:p>
        </p:txBody>
      </p:sp>
      <p:sp>
        <p:nvSpPr>
          <p:cNvPr id="4" name="Subtitle 2">
            <a:extLst>
              <a:ext uri="{FF2B5EF4-FFF2-40B4-BE49-F238E27FC236}">
                <a16:creationId xmlns:a16="http://schemas.microsoft.com/office/drawing/2014/main" id="{A0D49F9E-9270-8E40-9289-E925B6766956}"/>
              </a:ext>
            </a:extLst>
          </p:cNvPr>
          <p:cNvSpPr txBox="1">
            <a:spLocks/>
          </p:cNvSpPr>
          <p:nvPr/>
        </p:nvSpPr>
        <p:spPr>
          <a:xfrm>
            <a:off x="353706" y="2635738"/>
            <a:ext cx="6887976" cy="371232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spcAft>
                <a:spcPts val="1200"/>
              </a:spcAft>
              <a:buClr>
                <a:srgbClr val="4203BF"/>
              </a:buClr>
              <a:buNone/>
            </a:pPr>
            <a:r>
              <a:rPr lang="en-US" sz="1300" b="1">
                <a:solidFill>
                  <a:srgbClr val="4203BF"/>
                </a:solidFill>
                <a:latin typeface="Century Gothic"/>
              </a:rPr>
              <a:t>In 2024-25, we:</a:t>
            </a:r>
            <a:endParaRPr lang="en-US" sz="1300">
              <a:cs typeface="Calibri"/>
            </a:endParaRPr>
          </a:p>
          <a:p>
            <a:pPr>
              <a:lnSpc>
                <a:spcPct val="100000"/>
              </a:lnSpc>
              <a:spcBef>
                <a:spcPts val="1200"/>
              </a:spcBef>
              <a:spcAft>
                <a:spcPts val="1200"/>
              </a:spcAft>
            </a:pPr>
            <a:r>
              <a:rPr lang="en-US" sz="1300">
                <a:solidFill>
                  <a:srgbClr val="4203BF"/>
                </a:solidFill>
                <a:latin typeface="Century Gothic"/>
              </a:rPr>
              <a:t>launched new advice pages on diagnosis including a huge range of new resources </a:t>
            </a:r>
            <a:endParaRPr lang="en-US" sz="1300">
              <a:solidFill>
                <a:srgbClr val="4203BF"/>
              </a:solidFill>
              <a:latin typeface="Century Gothic"/>
              <a:ea typeface="Calibri" panose="020F0502020204030204"/>
              <a:cs typeface="Calibri" panose="020F0502020204030204"/>
            </a:endParaRPr>
          </a:p>
          <a:p>
            <a:pPr>
              <a:lnSpc>
                <a:spcPct val="100000"/>
              </a:lnSpc>
              <a:spcBef>
                <a:spcPts val="1200"/>
              </a:spcBef>
              <a:spcAft>
                <a:spcPts val="1200"/>
              </a:spcAft>
            </a:pPr>
            <a:r>
              <a:rPr lang="en-US" sz="1300">
                <a:solidFill>
                  <a:srgbClr val="4203BF"/>
                </a:solidFill>
                <a:latin typeface="Century Gothic"/>
              </a:rPr>
              <a:t>began work on upgrading our Online Community platform</a:t>
            </a:r>
          </a:p>
          <a:p>
            <a:pPr>
              <a:buNone/>
            </a:pPr>
            <a:r>
              <a:rPr lang="en-US" sz="1300" b="1">
                <a:solidFill>
                  <a:srgbClr val="4203BF"/>
                </a:solidFill>
                <a:latin typeface="Century Gothic"/>
              </a:rPr>
              <a:t>And we plan to: </a:t>
            </a:r>
            <a:endParaRPr lang="en-US" sz="1300">
              <a:ea typeface="Calibri"/>
              <a:cs typeface="Calibri"/>
            </a:endParaRPr>
          </a:p>
          <a:p>
            <a:pPr>
              <a:lnSpc>
                <a:spcPct val="100000"/>
              </a:lnSpc>
              <a:spcBef>
                <a:spcPts val="1200"/>
              </a:spcBef>
              <a:spcAft>
                <a:spcPts val="1200"/>
              </a:spcAft>
              <a:buClr>
                <a:srgbClr val="4203BF"/>
              </a:buClr>
            </a:pPr>
            <a:r>
              <a:rPr lang="en-US" sz="1300">
                <a:solidFill>
                  <a:srgbClr val="4203BF"/>
                </a:solidFill>
                <a:latin typeface="Century Gothic"/>
              </a:rPr>
              <a:t>continue with refurbishments in our adult services</a:t>
            </a:r>
          </a:p>
          <a:p>
            <a:pPr>
              <a:lnSpc>
                <a:spcPct val="100000"/>
              </a:lnSpc>
              <a:spcBef>
                <a:spcPts val="1200"/>
              </a:spcBef>
              <a:spcAft>
                <a:spcPts val="1200"/>
              </a:spcAft>
              <a:buClr>
                <a:srgbClr val="4203BF"/>
              </a:buClr>
            </a:pPr>
            <a:r>
              <a:rPr lang="en-US" sz="1300">
                <a:solidFill>
                  <a:srgbClr val="4203BF"/>
                </a:solidFill>
                <a:latin typeface="Century Gothic"/>
              </a:rPr>
              <a:t>launch newly-revamped areas of our website including a new-look Autism Services Directory and a tool to help people find the right advice for them </a:t>
            </a:r>
          </a:p>
          <a:p>
            <a:pPr>
              <a:lnSpc>
                <a:spcPct val="100000"/>
              </a:lnSpc>
              <a:spcBef>
                <a:spcPts val="1200"/>
              </a:spcBef>
              <a:spcAft>
                <a:spcPts val="1200"/>
              </a:spcAft>
              <a:buClr>
                <a:srgbClr val="4203BF"/>
              </a:buClr>
            </a:pPr>
            <a:r>
              <a:rPr lang="en-US" sz="1300">
                <a:solidFill>
                  <a:srgbClr val="4203BF"/>
                </a:solidFill>
                <a:latin typeface="Century Gothic"/>
              </a:rPr>
              <a:t>launch new advice pages on employment, including a huge range of new resources </a:t>
            </a:r>
          </a:p>
          <a:p>
            <a:pPr>
              <a:lnSpc>
                <a:spcPct val="100000"/>
              </a:lnSpc>
              <a:spcBef>
                <a:spcPts val="1200"/>
              </a:spcBef>
              <a:spcAft>
                <a:spcPts val="1200"/>
              </a:spcAft>
              <a:buClr>
                <a:srgbClr val="4203BF"/>
              </a:buClr>
            </a:pPr>
            <a:r>
              <a:rPr lang="en-US" sz="1300">
                <a:solidFill>
                  <a:srgbClr val="4203BF"/>
                </a:solidFill>
                <a:latin typeface="Century Gothic"/>
              </a:rPr>
              <a:t>increase diagnosis and assessment service capacity </a:t>
            </a:r>
          </a:p>
          <a:p>
            <a:pPr>
              <a:lnSpc>
                <a:spcPct val="100000"/>
              </a:lnSpc>
              <a:spcBef>
                <a:spcPts val="1200"/>
              </a:spcBef>
              <a:spcAft>
                <a:spcPts val="1200"/>
              </a:spcAft>
              <a:buClr>
                <a:srgbClr val="4203BF"/>
              </a:buClr>
            </a:pPr>
            <a:endParaRPr lang="en-US" sz="1200">
              <a:solidFill>
                <a:srgbClr val="4203BF"/>
              </a:solidFill>
              <a:latin typeface="Century Gothic" panose="020B0502020202020204" pitchFamily="34" charset="0"/>
            </a:endParaRPr>
          </a:p>
          <a:p>
            <a:pPr>
              <a:lnSpc>
                <a:spcPct val="100000"/>
              </a:lnSpc>
              <a:spcBef>
                <a:spcPts val="1200"/>
              </a:spcBef>
              <a:spcAft>
                <a:spcPts val="1200"/>
              </a:spcAft>
              <a:buClr>
                <a:srgbClr val="4203BF"/>
              </a:buClr>
            </a:pPr>
            <a:endParaRPr lang="en-US" sz="1200">
              <a:solidFill>
                <a:srgbClr val="4203BF"/>
              </a:solidFill>
              <a:latin typeface="Century Gothic" panose="020B0502020202020204" pitchFamily="34" charset="0"/>
            </a:endParaRPr>
          </a:p>
        </p:txBody>
      </p:sp>
      <p:pic>
        <p:nvPicPr>
          <p:cNvPr id="5" name="Picture 4" descr="A room with musical instruments&#10;&#10;Description automatically generated">
            <a:extLst>
              <a:ext uri="{FF2B5EF4-FFF2-40B4-BE49-F238E27FC236}">
                <a16:creationId xmlns:a16="http://schemas.microsoft.com/office/drawing/2014/main" id="{8B308FCB-27B3-B6CC-663F-4216ABB065F6}"/>
              </a:ext>
            </a:extLst>
          </p:cNvPr>
          <p:cNvPicPr>
            <a:picLocks noChangeAspect="1"/>
          </p:cNvPicPr>
          <p:nvPr/>
        </p:nvPicPr>
        <p:blipFill>
          <a:blip r:embed="rId3"/>
          <a:srcRect l="17586" r="9644"/>
          <a:stretch/>
        </p:blipFill>
        <p:spPr>
          <a:xfrm>
            <a:off x="7296293" y="2000278"/>
            <a:ext cx="4609047" cy="4222467"/>
          </a:xfrm>
          <a:prstGeom prst="rect">
            <a:avLst/>
          </a:prstGeom>
        </p:spPr>
      </p:pic>
      <p:pic>
        <p:nvPicPr>
          <p:cNvPr id="6" name="Picture 5" descr="A blue and pink striped flag&#10;&#10;Description automatically generated">
            <a:extLst>
              <a:ext uri="{FF2B5EF4-FFF2-40B4-BE49-F238E27FC236}">
                <a16:creationId xmlns:a16="http://schemas.microsoft.com/office/drawing/2014/main" id="{829DD324-96F7-DE18-D27B-20BF115BFB51}"/>
              </a:ext>
            </a:extLst>
          </p:cNvPr>
          <p:cNvPicPr>
            <a:picLocks noChangeAspect="1"/>
          </p:cNvPicPr>
          <p:nvPr/>
        </p:nvPicPr>
        <p:blipFill>
          <a:blip r:embed="rId4"/>
          <a:srcRect b="71652"/>
          <a:stretch/>
        </p:blipFill>
        <p:spPr>
          <a:xfrm>
            <a:off x="405193" y="1286134"/>
            <a:ext cx="6671733" cy="1428288"/>
          </a:xfrm>
          <a:prstGeom prst="rect">
            <a:avLst/>
          </a:prstGeom>
        </p:spPr>
      </p:pic>
      <p:sp>
        <p:nvSpPr>
          <p:cNvPr id="7" name="TextBox 6">
            <a:extLst>
              <a:ext uri="{FF2B5EF4-FFF2-40B4-BE49-F238E27FC236}">
                <a16:creationId xmlns:a16="http://schemas.microsoft.com/office/drawing/2014/main" id="{2372EAFB-8B78-0F82-E08B-F6A3372EDB6E}"/>
              </a:ext>
            </a:extLst>
          </p:cNvPr>
          <p:cNvSpPr txBox="1"/>
          <p:nvPr/>
        </p:nvSpPr>
        <p:spPr>
          <a:xfrm>
            <a:off x="523726" y="1485008"/>
            <a:ext cx="6553200" cy="923330"/>
          </a:xfrm>
          <a:prstGeom prst="rect">
            <a:avLst/>
          </a:prstGeom>
          <a:noFill/>
        </p:spPr>
        <p:txBody>
          <a:bodyPr wrap="square" rtlCol="0">
            <a:spAutoFit/>
          </a:bodyPr>
          <a:lstStyle/>
          <a:p>
            <a:r>
              <a:rPr lang="en-US" sz="1800" b="1">
                <a:solidFill>
                  <a:schemeClr val="bg1"/>
                </a:solidFill>
                <a:latin typeface="Century Gothic" panose="020B0502020202020204" pitchFamily="34" charset="0"/>
              </a:rPr>
              <a:t>We believe the role of the National Autistic Society is to support all autistic individuals and their families to live a fulfilled life on their terms. </a:t>
            </a:r>
          </a:p>
        </p:txBody>
      </p:sp>
    </p:spTree>
    <p:extLst>
      <p:ext uri="{BB962C8B-B14F-4D97-AF65-F5344CB8AC3E}">
        <p14:creationId xmlns:p14="http://schemas.microsoft.com/office/powerpoint/2010/main" val="27668661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8C0201-01B5-5A8B-B6A7-9F833923BAF3}"/>
            </a:ext>
          </a:extLst>
        </p:cNvPr>
        <p:cNvGrpSpPr/>
        <p:nvPr/>
      </p:nvGrpSpPr>
      <p:grpSpPr>
        <a:xfrm>
          <a:off x="0" y="0"/>
          <a:ext cx="0" cy="0"/>
          <a:chOff x="0" y="0"/>
          <a:chExt cx="0" cy="0"/>
        </a:xfrm>
      </p:grpSpPr>
      <p:pic>
        <p:nvPicPr>
          <p:cNvPr id="14" name="Picture 13" descr="A person wearing headphones and holding his hands up&#10;&#10;Description automatically generated">
            <a:extLst>
              <a:ext uri="{FF2B5EF4-FFF2-40B4-BE49-F238E27FC236}">
                <a16:creationId xmlns:a16="http://schemas.microsoft.com/office/drawing/2014/main" id="{858C013A-E732-FA2B-FDAF-E37A146A36F2}"/>
              </a:ext>
            </a:extLst>
          </p:cNvPr>
          <p:cNvPicPr>
            <a:picLocks noChangeAspect="1"/>
          </p:cNvPicPr>
          <p:nvPr/>
        </p:nvPicPr>
        <p:blipFill>
          <a:blip r:embed="rId3"/>
          <a:srcRect l="16636" r="8839"/>
          <a:stretch/>
        </p:blipFill>
        <p:spPr>
          <a:xfrm>
            <a:off x="7132560" y="1852533"/>
            <a:ext cx="4840542" cy="4330107"/>
          </a:xfrm>
          <a:prstGeom prst="rect">
            <a:avLst/>
          </a:prstGeom>
        </p:spPr>
      </p:pic>
      <p:pic>
        <p:nvPicPr>
          <p:cNvPr id="15" name="Picture 14" descr="A blue and pink striped flag&#10;&#10;Description automatically generated">
            <a:extLst>
              <a:ext uri="{FF2B5EF4-FFF2-40B4-BE49-F238E27FC236}">
                <a16:creationId xmlns:a16="http://schemas.microsoft.com/office/drawing/2014/main" id="{EFABF89A-4DD9-FBAD-47AD-076C2D17B141}"/>
              </a:ext>
            </a:extLst>
          </p:cNvPr>
          <p:cNvPicPr>
            <a:picLocks noChangeAspect="1"/>
          </p:cNvPicPr>
          <p:nvPr/>
        </p:nvPicPr>
        <p:blipFill>
          <a:blip r:embed="rId4"/>
          <a:srcRect b="71652"/>
          <a:stretch/>
        </p:blipFill>
        <p:spPr>
          <a:xfrm>
            <a:off x="351065" y="1390383"/>
            <a:ext cx="6372980" cy="1428288"/>
          </a:xfrm>
          <a:prstGeom prst="rect">
            <a:avLst/>
          </a:prstGeom>
        </p:spPr>
      </p:pic>
      <p:sp>
        <p:nvSpPr>
          <p:cNvPr id="2" name="Title 1">
            <a:extLst>
              <a:ext uri="{FF2B5EF4-FFF2-40B4-BE49-F238E27FC236}">
                <a16:creationId xmlns:a16="http://schemas.microsoft.com/office/drawing/2014/main" id="{F895BE8D-E089-609E-D91E-90EA8DEED17E}"/>
              </a:ext>
            </a:extLst>
          </p:cNvPr>
          <p:cNvSpPr txBox="1">
            <a:spLocks/>
          </p:cNvSpPr>
          <p:nvPr/>
        </p:nvSpPr>
        <p:spPr>
          <a:xfrm>
            <a:off x="523120" y="454254"/>
            <a:ext cx="5081813" cy="71732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4203BF"/>
                </a:solidFill>
                <a:latin typeface="Century Gothic" panose="020B0502020202020204" pitchFamily="34" charset="0"/>
              </a:rPr>
              <a:t>Belief 1: </a:t>
            </a:r>
            <a:r>
              <a:rPr lang="en-US">
                <a:solidFill>
                  <a:srgbClr val="4203BF"/>
                </a:solidFill>
                <a:latin typeface="Century Gothic" panose="020B0502020202020204" pitchFamily="34" charset="0"/>
              </a:rPr>
              <a:t>Support</a:t>
            </a:r>
          </a:p>
        </p:txBody>
      </p:sp>
      <p:sp>
        <p:nvSpPr>
          <p:cNvPr id="4" name="Subtitle 2">
            <a:extLst>
              <a:ext uri="{FF2B5EF4-FFF2-40B4-BE49-F238E27FC236}">
                <a16:creationId xmlns:a16="http://schemas.microsoft.com/office/drawing/2014/main" id="{FA1F1933-6C31-1198-9256-79EFA634ADB4}"/>
              </a:ext>
            </a:extLst>
          </p:cNvPr>
          <p:cNvSpPr txBox="1">
            <a:spLocks/>
          </p:cNvSpPr>
          <p:nvPr/>
        </p:nvSpPr>
        <p:spPr>
          <a:xfrm>
            <a:off x="523120" y="3037479"/>
            <a:ext cx="5792409" cy="314516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spcAft>
                <a:spcPts val="1200"/>
              </a:spcAft>
              <a:buClr>
                <a:srgbClr val="4203BF"/>
              </a:buClr>
              <a:buNone/>
            </a:pPr>
            <a:r>
              <a:rPr lang="en-US" sz="1600" b="1">
                <a:solidFill>
                  <a:srgbClr val="4203BF"/>
                </a:solidFill>
                <a:latin typeface="Century Gothic"/>
              </a:rPr>
              <a:t>In 2024-25, we:</a:t>
            </a:r>
            <a:endParaRPr lang="en-US">
              <a:latin typeface="Century Gothic"/>
            </a:endParaRPr>
          </a:p>
          <a:p>
            <a:pPr>
              <a:lnSpc>
                <a:spcPct val="100000"/>
              </a:lnSpc>
              <a:spcBef>
                <a:spcPts val="1200"/>
              </a:spcBef>
              <a:spcAft>
                <a:spcPts val="1200"/>
              </a:spcAft>
            </a:pPr>
            <a:r>
              <a:rPr lang="en-US" sz="1600">
                <a:solidFill>
                  <a:srgbClr val="4203BF"/>
                </a:solidFill>
                <a:latin typeface="Century Gothic"/>
              </a:rPr>
              <a:t>begin building our new </a:t>
            </a:r>
            <a:r>
              <a:rPr lang="en-US" sz="1600" err="1">
                <a:solidFill>
                  <a:srgbClr val="4203BF"/>
                </a:solidFill>
                <a:latin typeface="Century Gothic"/>
              </a:rPr>
              <a:t>centre</a:t>
            </a:r>
            <a:r>
              <a:rPr lang="en-US" sz="1600">
                <a:solidFill>
                  <a:srgbClr val="4203BF"/>
                </a:solidFill>
                <a:latin typeface="Century Gothic"/>
              </a:rPr>
              <a:t> in </a:t>
            </a:r>
            <a:r>
              <a:rPr lang="en-US" sz="1600" err="1">
                <a:solidFill>
                  <a:srgbClr val="4203BF"/>
                </a:solidFill>
                <a:latin typeface="Century Gothic"/>
              </a:rPr>
              <a:t>Randalstown</a:t>
            </a:r>
            <a:r>
              <a:rPr lang="en-US" sz="1600">
                <a:solidFill>
                  <a:srgbClr val="4203BF"/>
                </a:solidFill>
                <a:latin typeface="Century Gothic"/>
              </a:rPr>
              <a:t> in Northern Ireland </a:t>
            </a:r>
            <a:endParaRPr lang="en-US">
              <a:cs typeface="Calibri" panose="020F0502020204030204"/>
            </a:endParaRPr>
          </a:p>
          <a:p>
            <a:pPr marL="0" indent="0">
              <a:lnSpc>
                <a:spcPct val="100000"/>
              </a:lnSpc>
              <a:spcBef>
                <a:spcPts val="1200"/>
              </a:spcBef>
              <a:spcAft>
                <a:spcPts val="1200"/>
              </a:spcAft>
              <a:buNone/>
            </a:pPr>
            <a:r>
              <a:rPr lang="en-US" sz="1600" b="1">
                <a:solidFill>
                  <a:srgbClr val="4203BF"/>
                </a:solidFill>
                <a:latin typeface="Century Gothic"/>
              </a:rPr>
              <a:t>And we plan to: </a:t>
            </a:r>
            <a:endParaRPr lang="en-US">
              <a:latin typeface="Century Gothic"/>
            </a:endParaRPr>
          </a:p>
          <a:p>
            <a:pPr>
              <a:lnSpc>
                <a:spcPct val="100000"/>
              </a:lnSpc>
              <a:spcBef>
                <a:spcPts val="1200"/>
              </a:spcBef>
              <a:spcAft>
                <a:spcPts val="1200"/>
              </a:spcAft>
              <a:buClr>
                <a:srgbClr val="4203BF"/>
              </a:buClr>
            </a:pPr>
            <a:r>
              <a:rPr lang="en-US" sz="1600">
                <a:solidFill>
                  <a:srgbClr val="4203BF"/>
                </a:solidFill>
                <a:latin typeface="Century Gothic"/>
              </a:rPr>
              <a:t>build on the positive evaluation of our Embrace Autism </a:t>
            </a:r>
            <a:r>
              <a:rPr lang="en-US" sz="1600" err="1">
                <a:solidFill>
                  <a:srgbClr val="4203BF"/>
                </a:solidFill>
                <a:latin typeface="Century Gothic"/>
              </a:rPr>
              <a:t>programme</a:t>
            </a:r>
            <a:r>
              <a:rPr lang="en-US" sz="1600">
                <a:solidFill>
                  <a:srgbClr val="4203BF"/>
                </a:solidFill>
                <a:latin typeface="Century Gothic"/>
              </a:rPr>
              <a:t> in Scotland and deliver it to a further 100 people </a:t>
            </a:r>
          </a:p>
          <a:p>
            <a:pPr>
              <a:lnSpc>
                <a:spcPct val="100000"/>
              </a:lnSpc>
              <a:spcBef>
                <a:spcPts val="1200"/>
              </a:spcBef>
              <a:spcAft>
                <a:spcPts val="1200"/>
              </a:spcAft>
              <a:buClr>
                <a:srgbClr val="4203BF"/>
              </a:buClr>
            </a:pPr>
            <a:r>
              <a:rPr lang="en-US" sz="1600">
                <a:solidFill>
                  <a:srgbClr val="4203BF"/>
                </a:solidFill>
                <a:latin typeface="Century Gothic"/>
              </a:rPr>
              <a:t>develop a peer-support and volunteer strategy which includes branches. </a:t>
            </a:r>
          </a:p>
          <a:p>
            <a:pPr>
              <a:lnSpc>
                <a:spcPct val="150000"/>
              </a:lnSpc>
              <a:spcBef>
                <a:spcPts val="1200"/>
              </a:spcBef>
              <a:spcAft>
                <a:spcPts val="1200"/>
              </a:spcAft>
              <a:buClr>
                <a:srgbClr val="4203BF"/>
              </a:buClr>
            </a:pPr>
            <a:endParaRPr lang="en-US" sz="1600">
              <a:solidFill>
                <a:srgbClr val="4203BF"/>
              </a:solidFill>
              <a:latin typeface="Century Gothic" panose="020B0502020202020204" pitchFamily="34" charset="0"/>
            </a:endParaRPr>
          </a:p>
          <a:p>
            <a:pPr>
              <a:lnSpc>
                <a:spcPct val="150000"/>
              </a:lnSpc>
              <a:spcBef>
                <a:spcPts val="1200"/>
              </a:spcBef>
              <a:spcAft>
                <a:spcPts val="1200"/>
              </a:spcAft>
              <a:buClr>
                <a:srgbClr val="4203BF"/>
              </a:buClr>
            </a:pPr>
            <a:endParaRPr lang="en-US" sz="1600">
              <a:solidFill>
                <a:srgbClr val="4203BF"/>
              </a:solidFill>
              <a:latin typeface="Century Gothic" panose="020B0502020202020204" pitchFamily="34" charset="0"/>
            </a:endParaRPr>
          </a:p>
        </p:txBody>
      </p:sp>
      <p:sp>
        <p:nvSpPr>
          <p:cNvPr id="7" name="TextBox 6">
            <a:extLst>
              <a:ext uri="{FF2B5EF4-FFF2-40B4-BE49-F238E27FC236}">
                <a16:creationId xmlns:a16="http://schemas.microsoft.com/office/drawing/2014/main" id="{B82FCFB1-C480-7066-5BE9-0C686AD3A91B}"/>
              </a:ext>
            </a:extLst>
          </p:cNvPr>
          <p:cNvSpPr txBox="1"/>
          <p:nvPr/>
        </p:nvSpPr>
        <p:spPr>
          <a:xfrm>
            <a:off x="587525" y="1590792"/>
            <a:ext cx="5864627" cy="923330"/>
          </a:xfrm>
          <a:prstGeom prst="rect">
            <a:avLst/>
          </a:prstGeom>
          <a:noFill/>
        </p:spPr>
        <p:txBody>
          <a:bodyPr wrap="square" rtlCol="0">
            <a:spAutoFit/>
          </a:bodyPr>
          <a:lstStyle/>
          <a:p>
            <a:r>
              <a:rPr lang="en-US" sz="1800" b="1">
                <a:solidFill>
                  <a:schemeClr val="bg1"/>
                </a:solidFill>
                <a:latin typeface="Century Gothic" panose="020B0502020202020204" pitchFamily="34" charset="0"/>
              </a:rPr>
              <a:t>We believe the role of the National Autistic Society is to support all autistic individuals and their families to live a fulfilled life on their terms. </a:t>
            </a:r>
          </a:p>
        </p:txBody>
      </p:sp>
    </p:spTree>
    <p:extLst>
      <p:ext uri="{BB962C8B-B14F-4D97-AF65-F5344CB8AC3E}">
        <p14:creationId xmlns:p14="http://schemas.microsoft.com/office/powerpoint/2010/main" val="26180961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B8112-48D9-9DFD-1A7F-B5D070540C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13E650-AFE4-76C6-F1AE-7FF28B2F8DAA}"/>
              </a:ext>
            </a:extLst>
          </p:cNvPr>
          <p:cNvSpPr txBox="1">
            <a:spLocks/>
          </p:cNvSpPr>
          <p:nvPr/>
        </p:nvSpPr>
        <p:spPr>
          <a:xfrm>
            <a:off x="586246" y="533183"/>
            <a:ext cx="6553200" cy="6969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4203BF"/>
                </a:solidFill>
                <a:latin typeface="Century Gothic" panose="020B0502020202020204" pitchFamily="34" charset="0"/>
              </a:rPr>
              <a:t>Belief 2: </a:t>
            </a:r>
            <a:r>
              <a:rPr lang="en-US">
                <a:solidFill>
                  <a:srgbClr val="4203BF"/>
                </a:solidFill>
                <a:latin typeface="Century Gothic" panose="020B0502020202020204" pitchFamily="34" charset="0"/>
              </a:rPr>
              <a:t>Influence</a:t>
            </a:r>
          </a:p>
        </p:txBody>
      </p:sp>
      <p:sp>
        <p:nvSpPr>
          <p:cNvPr id="4" name="Subtitle 2">
            <a:extLst>
              <a:ext uri="{FF2B5EF4-FFF2-40B4-BE49-F238E27FC236}">
                <a16:creationId xmlns:a16="http://schemas.microsoft.com/office/drawing/2014/main" id="{DD75E7ED-5B9D-FBAE-8BFB-5DEBE040E28B}"/>
              </a:ext>
            </a:extLst>
          </p:cNvPr>
          <p:cNvSpPr txBox="1">
            <a:spLocks/>
          </p:cNvSpPr>
          <p:nvPr/>
        </p:nvSpPr>
        <p:spPr>
          <a:xfrm>
            <a:off x="596543" y="2846375"/>
            <a:ext cx="6029475" cy="306387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spcAft>
                <a:spcPts val="1200"/>
              </a:spcAft>
              <a:buClr>
                <a:srgbClr val="4203BF"/>
              </a:buClr>
              <a:buNone/>
            </a:pPr>
            <a:r>
              <a:rPr lang="en-US" sz="1800" b="1">
                <a:solidFill>
                  <a:srgbClr val="4203BF"/>
                </a:solidFill>
                <a:latin typeface="Century Gothic"/>
              </a:rPr>
              <a:t>In 2024-25, we:</a:t>
            </a:r>
            <a:endParaRPr lang="en-US"/>
          </a:p>
          <a:p>
            <a:pPr>
              <a:lnSpc>
                <a:spcPct val="100000"/>
              </a:lnSpc>
              <a:spcBef>
                <a:spcPts val="1200"/>
              </a:spcBef>
              <a:spcAft>
                <a:spcPts val="1200"/>
              </a:spcAft>
            </a:pPr>
            <a:r>
              <a:rPr lang="en-US" sz="1800">
                <a:solidFill>
                  <a:srgbClr val="4203BF"/>
                </a:solidFill>
                <a:latin typeface="Century Gothic"/>
              </a:rPr>
              <a:t>began to grow our work in Autism Know How (our work with upskilling professionals and employers on their autism knowledge, skills and good practice) </a:t>
            </a:r>
            <a:endParaRPr lang="en-US">
              <a:cs typeface="Calibri" panose="020F0502020204030204"/>
            </a:endParaRPr>
          </a:p>
          <a:p>
            <a:pPr marL="0" indent="0">
              <a:lnSpc>
                <a:spcPct val="100000"/>
              </a:lnSpc>
              <a:spcBef>
                <a:spcPts val="1200"/>
              </a:spcBef>
              <a:spcAft>
                <a:spcPts val="1200"/>
              </a:spcAft>
              <a:buNone/>
            </a:pPr>
            <a:r>
              <a:rPr lang="en-US" sz="1800" b="1">
                <a:solidFill>
                  <a:srgbClr val="4203BF"/>
                </a:solidFill>
                <a:latin typeface="Century Gothic"/>
              </a:rPr>
              <a:t>And we plan to: </a:t>
            </a:r>
            <a:endParaRPr lang="en-US">
              <a:cs typeface="Calibri" panose="020F0502020204030204"/>
            </a:endParaRPr>
          </a:p>
          <a:p>
            <a:pPr>
              <a:lnSpc>
                <a:spcPct val="100000"/>
              </a:lnSpc>
              <a:spcBef>
                <a:spcPts val="1200"/>
              </a:spcBef>
              <a:spcAft>
                <a:spcPts val="1200"/>
              </a:spcAft>
              <a:buClr>
                <a:srgbClr val="4203BF"/>
              </a:buClr>
            </a:pPr>
            <a:r>
              <a:rPr lang="en-US" sz="1800">
                <a:solidFill>
                  <a:srgbClr val="4203BF"/>
                </a:solidFill>
                <a:latin typeface="Century Gothic"/>
              </a:rPr>
              <a:t>research experiences of autistic people on public transport with funding from Motability </a:t>
            </a:r>
          </a:p>
          <a:p>
            <a:pPr>
              <a:lnSpc>
                <a:spcPct val="100000"/>
              </a:lnSpc>
              <a:spcBef>
                <a:spcPts val="1200"/>
              </a:spcBef>
              <a:spcAft>
                <a:spcPts val="1200"/>
              </a:spcAft>
              <a:buClr>
                <a:srgbClr val="4203BF"/>
              </a:buClr>
            </a:pPr>
            <a:r>
              <a:rPr lang="en-US" sz="1800">
                <a:solidFill>
                  <a:srgbClr val="4203BF"/>
                </a:solidFill>
                <a:latin typeface="Century Gothic"/>
              </a:rPr>
              <a:t>launch and promote the Autism Friendly Award for businesses in Scotland.</a:t>
            </a:r>
          </a:p>
          <a:p>
            <a:pPr>
              <a:lnSpc>
                <a:spcPct val="100000"/>
              </a:lnSpc>
              <a:spcBef>
                <a:spcPts val="600"/>
              </a:spcBef>
              <a:buClr>
                <a:srgbClr val="4203BF"/>
              </a:buClr>
            </a:pPr>
            <a:endParaRPr lang="en-US" sz="1800">
              <a:solidFill>
                <a:srgbClr val="4203BF"/>
              </a:solidFill>
              <a:latin typeface="Century Gothic" panose="020B0502020202020204" pitchFamily="34" charset="0"/>
            </a:endParaRPr>
          </a:p>
        </p:txBody>
      </p:sp>
      <p:pic>
        <p:nvPicPr>
          <p:cNvPr id="5" name="Picture 4" descr="A house with a lawn and patio&#10;&#10;Description automatically generated">
            <a:extLst>
              <a:ext uri="{FF2B5EF4-FFF2-40B4-BE49-F238E27FC236}">
                <a16:creationId xmlns:a16="http://schemas.microsoft.com/office/drawing/2014/main" id="{80944443-7688-7219-7E4E-4B5F5D0F08E4}"/>
              </a:ext>
            </a:extLst>
          </p:cNvPr>
          <p:cNvPicPr>
            <a:picLocks noChangeAspect="1"/>
          </p:cNvPicPr>
          <p:nvPr/>
        </p:nvPicPr>
        <p:blipFill>
          <a:blip r:embed="rId3"/>
          <a:srcRect l="37492" r="13107"/>
          <a:stretch/>
        </p:blipFill>
        <p:spPr>
          <a:xfrm>
            <a:off x="7149915" y="0"/>
            <a:ext cx="5179110" cy="6976533"/>
          </a:xfrm>
          <a:prstGeom prst="rect">
            <a:avLst/>
          </a:prstGeom>
        </p:spPr>
      </p:pic>
      <p:pic>
        <p:nvPicPr>
          <p:cNvPr id="9" name="Picture 8" descr="A blue and pink striped flag&#10;&#10;Description automatically generated">
            <a:extLst>
              <a:ext uri="{FF2B5EF4-FFF2-40B4-BE49-F238E27FC236}">
                <a16:creationId xmlns:a16="http://schemas.microsoft.com/office/drawing/2014/main" id="{268251D6-8818-626B-E2F2-51BF16BBD32F}"/>
              </a:ext>
            </a:extLst>
          </p:cNvPr>
          <p:cNvPicPr>
            <a:picLocks noChangeAspect="1"/>
          </p:cNvPicPr>
          <p:nvPr/>
        </p:nvPicPr>
        <p:blipFill>
          <a:blip r:embed="rId4"/>
          <a:srcRect b="71652"/>
          <a:stretch/>
        </p:blipFill>
        <p:spPr>
          <a:xfrm>
            <a:off x="329572" y="1427083"/>
            <a:ext cx="7316408" cy="1428288"/>
          </a:xfrm>
          <a:prstGeom prst="rect">
            <a:avLst/>
          </a:prstGeom>
        </p:spPr>
      </p:pic>
      <p:sp>
        <p:nvSpPr>
          <p:cNvPr id="8" name="TextBox 7">
            <a:extLst>
              <a:ext uri="{FF2B5EF4-FFF2-40B4-BE49-F238E27FC236}">
                <a16:creationId xmlns:a16="http://schemas.microsoft.com/office/drawing/2014/main" id="{D06A7B42-0B5B-2271-2C09-AE767BA6C8C8}"/>
              </a:ext>
            </a:extLst>
          </p:cNvPr>
          <p:cNvSpPr txBox="1"/>
          <p:nvPr/>
        </p:nvSpPr>
        <p:spPr>
          <a:xfrm>
            <a:off x="594155" y="1617846"/>
            <a:ext cx="6787242" cy="923330"/>
          </a:xfrm>
          <a:prstGeom prst="rect">
            <a:avLst/>
          </a:prstGeom>
          <a:noFill/>
        </p:spPr>
        <p:txBody>
          <a:bodyPr wrap="square" rtlCol="0">
            <a:spAutoFit/>
          </a:bodyPr>
          <a:lstStyle/>
          <a:p>
            <a:r>
              <a:rPr lang="en-US" sz="1800" b="1">
                <a:solidFill>
                  <a:schemeClr val="bg1"/>
                </a:solidFill>
                <a:latin typeface="Century Gothic" panose="020B0502020202020204" pitchFamily="34" charset="0"/>
              </a:rPr>
              <a:t>We believe the role of the National Autistic Society is to influence and collaborate with others to improve standards and adjustments. </a:t>
            </a:r>
          </a:p>
        </p:txBody>
      </p:sp>
      <p:pic>
        <p:nvPicPr>
          <p:cNvPr id="13" name="Picture 12" descr="A logo with a rainbow colored circle and blue text&#10;&#10;Description automatically generated">
            <a:extLst>
              <a:ext uri="{FF2B5EF4-FFF2-40B4-BE49-F238E27FC236}">
                <a16:creationId xmlns:a16="http://schemas.microsoft.com/office/drawing/2014/main" id="{33EF5B44-4B53-77CF-D7A9-FBD7FC8E18C7}"/>
              </a:ext>
            </a:extLst>
          </p:cNvPr>
          <p:cNvPicPr>
            <a:picLocks noChangeAspect="1"/>
          </p:cNvPicPr>
          <p:nvPr/>
        </p:nvPicPr>
        <p:blipFill>
          <a:blip r:embed="rId5"/>
          <a:srcRect l="9703" t="33180" r="14045" b="32321"/>
          <a:stretch/>
        </p:blipFill>
        <p:spPr>
          <a:xfrm>
            <a:off x="10261600" y="119658"/>
            <a:ext cx="1769472" cy="696950"/>
          </a:xfrm>
          <a:prstGeom prst="rect">
            <a:avLst/>
          </a:prstGeom>
        </p:spPr>
      </p:pic>
    </p:spTree>
    <p:extLst>
      <p:ext uri="{BB962C8B-B14F-4D97-AF65-F5344CB8AC3E}">
        <p14:creationId xmlns:p14="http://schemas.microsoft.com/office/powerpoint/2010/main" val="14784021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9B98A2-A996-128F-F0E6-0DC4323D64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E0BEF8-D1C6-C816-34DA-6ACF2B618D2C}"/>
              </a:ext>
            </a:extLst>
          </p:cNvPr>
          <p:cNvSpPr txBox="1">
            <a:spLocks/>
          </p:cNvSpPr>
          <p:nvPr/>
        </p:nvSpPr>
        <p:spPr>
          <a:xfrm>
            <a:off x="524329" y="478237"/>
            <a:ext cx="6553200" cy="71732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4203BF"/>
                </a:solidFill>
                <a:latin typeface="Century Gothic" panose="020B0502020202020204" pitchFamily="34" charset="0"/>
              </a:rPr>
              <a:t>Belief 2: </a:t>
            </a:r>
            <a:r>
              <a:rPr lang="en-US">
                <a:solidFill>
                  <a:srgbClr val="4203BF"/>
                </a:solidFill>
                <a:latin typeface="Century Gothic" panose="020B0502020202020204" pitchFamily="34" charset="0"/>
              </a:rPr>
              <a:t>Influence</a:t>
            </a:r>
          </a:p>
        </p:txBody>
      </p:sp>
      <p:sp>
        <p:nvSpPr>
          <p:cNvPr id="4" name="Subtitle 2">
            <a:extLst>
              <a:ext uri="{FF2B5EF4-FFF2-40B4-BE49-F238E27FC236}">
                <a16:creationId xmlns:a16="http://schemas.microsoft.com/office/drawing/2014/main" id="{E708CB09-6450-4513-2A4C-2EDCD2DECE2E}"/>
              </a:ext>
            </a:extLst>
          </p:cNvPr>
          <p:cNvSpPr txBox="1">
            <a:spLocks/>
          </p:cNvSpPr>
          <p:nvPr/>
        </p:nvSpPr>
        <p:spPr>
          <a:xfrm>
            <a:off x="693058" y="3203021"/>
            <a:ext cx="5098142" cy="313851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spcAft>
                <a:spcPts val="1200"/>
              </a:spcAft>
              <a:buClr>
                <a:srgbClr val="4203BF"/>
              </a:buClr>
              <a:buNone/>
            </a:pPr>
            <a:r>
              <a:rPr lang="en-US" sz="1800" b="1">
                <a:solidFill>
                  <a:srgbClr val="4203BF"/>
                </a:solidFill>
                <a:latin typeface="Century Gothic"/>
              </a:rPr>
              <a:t>In 2024-25, we:</a:t>
            </a:r>
            <a:endParaRPr lang="en-US"/>
          </a:p>
          <a:p>
            <a:pPr>
              <a:spcBef>
                <a:spcPts val="1200"/>
              </a:spcBef>
              <a:spcAft>
                <a:spcPts val="1200"/>
              </a:spcAft>
            </a:pPr>
            <a:r>
              <a:rPr lang="en-US" sz="1800">
                <a:solidFill>
                  <a:srgbClr val="4203BF"/>
                </a:solidFill>
                <a:latin typeface="Century Gothic"/>
              </a:rPr>
              <a:t>have begun to </a:t>
            </a:r>
            <a:r>
              <a:rPr lang="en-US" sz="1800" err="1">
                <a:solidFill>
                  <a:srgbClr val="4203BF"/>
                </a:solidFill>
                <a:latin typeface="Century Gothic"/>
              </a:rPr>
              <a:t>publicise</a:t>
            </a:r>
            <a:r>
              <a:rPr lang="en-US" sz="1800">
                <a:solidFill>
                  <a:srgbClr val="4203BF"/>
                </a:solidFill>
                <a:latin typeface="Century Gothic"/>
              </a:rPr>
              <a:t> our new Inclusive Employer Award to encourage employers to sign up </a:t>
            </a:r>
            <a:endParaRPr lang="en-US">
              <a:cs typeface="Calibri" panose="020F0502020204030204"/>
            </a:endParaRPr>
          </a:p>
          <a:p>
            <a:pPr marL="0" indent="0">
              <a:spcBef>
                <a:spcPts val="1200"/>
              </a:spcBef>
              <a:spcAft>
                <a:spcPts val="1200"/>
              </a:spcAft>
              <a:buNone/>
            </a:pPr>
            <a:r>
              <a:rPr lang="en-US" sz="1800" b="1">
                <a:solidFill>
                  <a:srgbClr val="4203BF"/>
                </a:solidFill>
                <a:latin typeface="Century Gothic"/>
              </a:rPr>
              <a:t>And we plan to: </a:t>
            </a:r>
            <a:endParaRPr lang="en-US"/>
          </a:p>
          <a:p>
            <a:pPr>
              <a:spcBef>
                <a:spcPts val="1200"/>
              </a:spcBef>
              <a:spcAft>
                <a:spcPts val="1200"/>
              </a:spcAft>
              <a:buClr>
                <a:srgbClr val="4203BF"/>
              </a:buClr>
            </a:pPr>
            <a:r>
              <a:rPr lang="en-US" sz="1800">
                <a:solidFill>
                  <a:srgbClr val="4203BF"/>
                </a:solidFill>
                <a:latin typeface="Century Gothic"/>
              </a:rPr>
              <a:t>promote good practice case studies of inclusive employers </a:t>
            </a:r>
          </a:p>
          <a:p>
            <a:pPr>
              <a:spcBef>
                <a:spcPts val="1200"/>
              </a:spcBef>
              <a:spcAft>
                <a:spcPts val="1200"/>
              </a:spcAft>
              <a:buClr>
                <a:srgbClr val="4203BF"/>
              </a:buClr>
            </a:pPr>
            <a:r>
              <a:rPr lang="en-US" sz="1800">
                <a:solidFill>
                  <a:srgbClr val="4203BF"/>
                </a:solidFill>
                <a:latin typeface="Century Gothic"/>
              </a:rPr>
              <a:t>increase delivery of employment training and consultancy. </a:t>
            </a:r>
          </a:p>
          <a:p>
            <a:pPr>
              <a:spcBef>
                <a:spcPts val="1200"/>
              </a:spcBef>
              <a:spcAft>
                <a:spcPts val="1200"/>
              </a:spcAft>
              <a:buClr>
                <a:srgbClr val="4203BF"/>
              </a:buClr>
            </a:pPr>
            <a:endParaRPr lang="en-US" sz="1800">
              <a:solidFill>
                <a:srgbClr val="4203BF"/>
              </a:solidFill>
              <a:latin typeface="Century Gothic" panose="020B0502020202020204" pitchFamily="34" charset="0"/>
            </a:endParaRPr>
          </a:p>
          <a:p>
            <a:pPr>
              <a:spcBef>
                <a:spcPts val="1200"/>
              </a:spcBef>
              <a:spcAft>
                <a:spcPts val="1200"/>
              </a:spcAft>
              <a:buClr>
                <a:srgbClr val="4203BF"/>
              </a:buClr>
            </a:pPr>
            <a:endParaRPr lang="en-US" sz="1800">
              <a:solidFill>
                <a:srgbClr val="4203BF"/>
              </a:solidFill>
              <a:latin typeface="Century Gothic" panose="020B0502020202020204" pitchFamily="34" charset="0"/>
            </a:endParaRPr>
          </a:p>
        </p:txBody>
      </p:sp>
      <p:pic>
        <p:nvPicPr>
          <p:cNvPr id="5" name="Picture 4" descr="A person and person looking at a computer&#10;&#10;Description automatically generated">
            <a:extLst>
              <a:ext uri="{FF2B5EF4-FFF2-40B4-BE49-F238E27FC236}">
                <a16:creationId xmlns:a16="http://schemas.microsoft.com/office/drawing/2014/main" id="{3DB46087-2C0E-E1AA-FBFC-62EA1EEC9FD5}"/>
              </a:ext>
            </a:extLst>
          </p:cNvPr>
          <p:cNvPicPr>
            <a:picLocks noChangeAspect="1"/>
          </p:cNvPicPr>
          <p:nvPr/>
        </p:nvPicPr>
        <p:blipFill>
          <a:blip r:embed="rId3"/>
          <a:srcRect l="13560" r="17558"/>
          <a:stretch/>
        </p:blipFill>
        <p:spPr>
          <a:xfrm>
            <a:off x="6863375" y="1705139"/>
            <a:ext cx="5010218" cy="4837419"/>
          </a:xfrm>
          <a:prstGeom prst="rect">
            <a:avLst/>
          </a:prstGeom>
        </p:spPr>
      </p:pic>
      <p:pic>
        <p:nvPicPr>
          <p:cNvPr id="6" name="Picture 5" descr="A blue and pink striped flag&#10;&#10;Description automatically generated">
            <a:extLst>
              <a:ext uri="{FF2B5EF4-FFF2-40B4-BE49-F238E27FC236}">
                <a16:creationId xmlns:a16="http://schemas.microsoft.com/office/drawing/2014/main" id="{6AF8E665-0F38-9A26-0BAD-9B3DC99D1DFF}"/>
              </a:ext>
            </a:extLst>
          </p:cNvPr>
          <p:cNvPicPr>
            <a:picLocks noChangeAspect="1"/>
          </p:cNvPicPr>
          <p:nvPr/>
        </p:nvPicPr>
        <p:blipFill>
          <a:blip r:embed="rId4"/>
          <a:srcRect b="71652"/>
          <a:stretch/>
        </p:blipFill>
        <p:spPr>
          <a:xfrm>
            <a:off x="524330" y="1466094"/>
            <a:ext cx="6553200" cy="1483911"/>
          </a:xfrm>
          <a:prstGeom prst="rect">
            <a:avLst/>
          </a:prstGeom>
        </p:spPr>
      </p:pic>
      <p:sp>
        <p:nvSpPr>
          <p:cNvPr id="9" name="TextBox 8">
            <a:extLst>
              <a:ext uri="{FF2B5EF4-FFF2-40B4-BE49-F238E27FC236}">
                <a16:creationId xmlns:a16="http://schemas.microsoft.com/office/drawing/2014/main" id="{8F3D8DB1-9C4D-1995-8F54-D76FA7DDC338}"/>
              </a:ext>
            </a:extLst>
          </p:cNvPr>
          <p:cNvSpPr txBox="1"/>
          <p:nvPr/>
        </p:nvSpPr>
        <p:spPr>
          <a:xfrm>
            <a:off x="711199" y="1705139"/>
            <a:ext cx="6152176" cy="923330"/>
          </a:xfrm>
          <a:prstGeom prst="rect">
            <a:avLst/>
          </a:prstGeom>
          <a:noFill/>
        </p:spPr>
        <p:txBody>
          <a:bodyPr wrap="square" rtlCol="0">
            <a:spAutoFit/>
          </a:bodyPr>
          <a:lstStyle/>
          <a:p>
            <a:r>
              <a:rPr lang="en-US" sz="1800" b="1">
                <a:solidFill>
                  <a:schemeClr val="bg1"/>
                </a:solidFill>
                <a:latin typeface="Century Gothic" panose="020B0502020202020204" pitchFamily="34" charset="0"/>
              </a:rPr>
              <a:t>We believe the role of the National Autistic Society is to influence and collaborate with others to improve standards and adjustments. </a:t>
            </a:r>
          </a:p>
        </p:txBody>
      </p:sp>
      <p:pic>
        <p:nvPicPr>
          <p:cNvPr id="14" name="Picture 13" descr="A logo with a rainbow colored circle and blue text&#10;&#10;Description automatically generated">
            <a:extLst>
              <a:ext uri="{FF2B5EF4-FFF2-40B4-BE49-F238E27FC236}">
                <a16:creationId xmlns:a16="http://schemas.microsoft.com/office/drawing/2014/main" id="{04F6A853-DF18-9529-3DFD-1F30252C3A3B}"/>
              </a:ext>
            </a:extLst>
          </p:cNvPr>
          <p:cNvPicPr>
            <a:picLocks noChangeAspect="1"/>
          </p:cNvPicPr>
          <p:nvPr/>
        </p:nvPicPr>
        <p:blipFill>
          <a:blip r:embed="rId5"/>
          <a:srcRect l="9703" t="33180" r="14045" b="32321"/>
          <a:stretch/>
        </p:blipFill>
        <p:spPr>
          <a:xfrm>
            <a:off x="10104121" y="400836"/>
            <a:ext cx="1769472" cy="696950"/>
          </a:xfrm>
          <a:prstGeom prst="rect">
            <a:avLst/>
          </a:prstGeom>
        </p:spPr>
      </p:pic>
    </p:spTree>
    <p:extLst>
      <p:ext uri="{BB962C8B-B14F-4D97-AF65-F5344CB8AC3E}">
        <p14:creationId xmlns:p14="http://schemas.microsoft.com/office/powerpoint/2010/main" val="6409722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39F22-A74A-A548-5D9E-A166B8245BCE}"/>
            </a:ext>
          </a:extLst>
        </p:cNvPr>
        <p:cNvGrpSpPr/>
        <p:nvPr/>
      </p:nvGrpSpPr>
      <p:grpSpPr>
        <a:xfrm>
          <a:off x="0" y="0"/>
          <a:ext cx="0" cy="0"/>
          <a:chOff x="0" y="0"/>
          <a:chExt cx="0" cy="0"/>
        </a:xfrm>
      </p:grpSpPr>
      <p:pic>
        <p:nvPicPr>
          <p:cNvPr id="14" name="Picture 13" descr="A group of people sitting on a bench in a garden&#10;&#10;Description automatically generated">
            <a:extLst>
              <a:ext uri="{FF2B5EF4-FFF2-40B4-BE49-F238E27FC236}">
                <a16:creationId xmlns:a16="http://schemas.microsoft.com/office/drawing/2014/main" id="{907EBF75-EDD9-93BA-580D-3BAA77880FCF}"/>
              </a:ext>
            </a:extLst>
          </p:cNvPr>
          <p:cNvPicPr>
            <a:picLocks noChangeAspect="1"/>
          </p:cNvPicPr>
          <p:nvPr/>
        </p:nvPicPr>
        <p:blipFill>
          <a:blip r:embed="rId3"/>
          <a:srcRect l="35907" r="19797"/>
          <a:stretch/>
        </p:blipFill>
        <p:spPr>
          <a:xfrm>
            <a:off x="7658403" y="0"/>
            <a:ext cx="4556720" cy="6858000"/>
          </a:xfrm>
          <a:prstGeom prst="rect">
            <a:avLst/>
          </a:prstGeom>
        </p:spPr>
      </p:pic>
      <p:pic>
        <p:nvPicPr>
          <p:cNvPr id="12" name="Picture 11" descr="A blue and pink striped flag&#10;&#10;Description automatically generated">
            <a:extLst>
              <a:ext uri="{FF2B5EF4-FFF2-40B4-BE49-F238E27FC236}">
                <a16:creationId xmlns:a16="http://schemas.microsoft.com/office/drawing/2014/main" id="{D6812040-42EF-8A59-DF91-71C0D3A32320}"/>
              </a:ext>
            </a:extLst>
          </p:cNvPr>
          <p:cNvPicPr>
            <a:picLocks noChangeAspect="1"/>
          </p:cNvPicPr>
          <p:nvPr/>
        </p:nvPicPr>
        <p:blipFill>
          <a:blip r:embed="rId4"/>
          <a:srcRect b="71652"/>
          <a:stretch/>
        </p:blipFill>
        <p:spPr>
          <a:xfrm>
            <a:off x="387670" y="1312160"/>
            <a:ext cx="8893405" cy="1249191"/>
          </a:xfrm>
          <a:prstGeom prst="rect">
            <a:avLst/>
          </a:prstGeom>
        </p:spPr>
      </p:pic>
      <p:sp>
        <p:nvSpPr>
          <p:cNvPr id="2" name="Title 1">
            <a:extLst>
              <a:ext uri="{FF2B5EF4-FFF2-40B4-BE49-F238E27FC236}">
                <a16:creationId xmlns:a16="http://schemas.microsoft.com/office/drawing/2014/main" id="{6D8205FE-CE7D-423E-25A5-0B750DF35AE2}"/>
              </a:ext>
            </a:extLst>
          </p:cNvPr>
          <p:cNvSpPr txBox="1">
            <a:spLocks/>
          </p:cNvSpPr>
          <p:nvPr/>
        </p:nvSpPr>
        <p:spPr>
          <a:xfrm>
            <a:off x="516007" y="430836"/>
            <a:ext cx="6553200" cy="71732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4203BF"/>
                </a:solidFill>
                <a:latin typeface="Century Gothic" panose="020B0502020202020204" pitchFamily="34" charset="0"/>
              </a:rPr>
              <a:t>Belief 3: </a:t>
            </a:r>
            <a:r>
              <a:rPr lang="en-US">
                <a:solidFill>
                  <a:srgbClr val="4203BF"/>
                </a:solidFill>
                <a:latin typeface="Century Gothic" panose="020B0502020202020204" pitchFamily="34" charset="0"/>
              </a:rPr>
              <a:t>Transform</a:t>
            </a:r>
          </a:p>
        </p:txBody>
      </p:sp>
      <p:sp>
        <p:nvSpPr>
          <p:cNvPr id="4" name="Subtitle 2">
            <a:extLst>
              <a:ext uri="{FF2B5EF4-FFF2-40B4-BE49-F238E27FC236}">
                <a16:creationId xmlns:a16="http://schemas.microsoft.com/office/drawing/2014/main" id="{12BC0B5B-793F-AFAE-11EF-87F77692AE41}"/>
              </a:ext>
            </a:extLst>
          </p:cNvPr>
          <p:cNvSpPr txBox="1">
            <a:spLocks/>
          </p:cNvSpPr>
          <p:nvPr/>
        </p:nvSpPr>
        <p:spPr>
          <a:xfrm>
            <a:off x="516007" y="2725353"/>
            <a:ext cx="6842736" cy="388243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spcAft>
                <a:spcPts val="1200"/>
              </a:spcAft>
              <a:buClr>
                <a:srgbClr val="4203BF"/>
              </a:buClr>
              <a:buNone/>
            </a:pPr>
            <a:r>
              <a:rPr lang="en-US" sz="1600" b="1">
                <a:solidFill>
                  <a:srgbClr val="4203BF"/>
                </a:solidFill>
                <a:latin typeface="Century Gothic"/>
              </a:rPr>
              <a:t>In 2024-25, we: </a:t>
            </a:r>
          </a:p>
          <a:p>
            <a:pPr>
              <a:spcBef>
                <a:spcPts val="1200"/>
              </a:spcBef>
              <a:spcAft>
                <a:spcPts val="1200"/>
              </a:spcAft>
              <a:buClr>
                <a:srgbClr val="4203BF"/>
              </a:buClr>
            </a:pPr>
            <a:r>
              <a:rPr lang="en-US" sz="1600">
                <a:solidFill>
                  <a:srgbClr val="4203BF"/>
                </a:solidFill>
                <a:latin typeface="Century Gothic"/>
              </a:rPr>
              <a:t>had a garden at the RHS Chelsea Flower Show, funded by Project Giving Back, to raise awareness of the autistic strategy of masking </a:t>
            </a:r>
          </a:p>
          <a:p>
            <a:pPr>
              <a:spcBef>
                <a:spcPts val="1200"/>
              </a:spcBef>
              <a:spcAft>
                <a:spcPts val="1200"/>
              </a:spcAft>
              <a:buClr>
                <a:srgbClr val="4203BF"/>
              </a:buClr>
            </a:pPr>
            <a:r>
              <a:rPr lang="en-US" sz="1600">
                <a:solidFill>
                  <a:srgbClr val="4203BF"/>
                </a:solidFill>
                <a:latin typeface="Century Gothic"/>
              </a:rPr>
              <a:t>conducted research with autistic people and the public about public understanding and acceptance of autism, to lay the foundations for a public awareness campaign in April 2025</a:t>
            </a:r>
            <a:endParaRPr lang="en-US" sz="1600">
              <a:solidFill>
                <a:srgbClr val="000000"/>
              </a:solidFill>
              <a:latin typeface="Century Gothic"/>
            </a:endParaRPr>
          </a:p>
          <a:p>
            <a:pPr marL="0" indent="0">
              <a:spcBef>
                <a:spcPts val="1200"/>
              </a:spcBef>
              <a:spcAft>
                <a:spcPts val="1200"/>
              </a:spcAft>
              <a:buClr>
                <a:srgbClr val="4203BF"/>
              </a:buClr>
              <a:buNone/>
            </a:pPr>
            <a:r>
              <a:rPr lang="en-US" sz="1600" b="1">
                <a:solidFill>
                  <a:srgbClr val="4203BF"/>
                </a:solidFill>
                <a:latin typeface="Century Gothic"/>
              </a:rPr>
              <a:t>And we plan to:</a:t>
            </a:r>
          </a:p>
          <a:p>
            <a:pPr>
              <a:spcBef>
                <a:spcPts val="1200"/>
              </a:spcBef>
              <a:spcAft>
                <a:spcPts val="1200"/>
              </a:spcAft>
              <a:buClr>
                <a:srgbClr val="4203BF"/>
              </a:buClr>
            </a:pPr>
            <a:r>
              <a:rPr lang="en-US" sz="1600">
                <a:solidFill>
                  <a:srgbClr val="4203BF"/>
                </a:solidFill>
                <a:latin typeface="Century Gothic"/>
              </a:rPr>
              <a:t>shift the focus of future World Autism Acceptance Weeks to World Autism Acceptance Month (from April 2025) </a:t>
            </a:r>
          </a:p>
        </p:txBody>
      </p:sp>
      <p:sp>
        <p:nvSpPr>
          <p:cNvPr id="8" name="TextBox 7">
            <a:extLst>
              <a:ext uri="{FF2B5EF4-FFF2-40B4-BE49-F238E27FC236}">
                <a16:creationId xmlns:a16="http://schemas.microsoft.com/office/drawing/2014/main" id="{F5CC486E-DC31-39AC-8818-5C3974CDBF98}"/>
              </a:ext>
            </a:extLst>
          </p:cNvPr>
          <p:cNvSpPr txBox="1"/>
          <p:nvPr/>
        </p:nvSpPr>
        <p:spPr>
          <a:xfrm>
            <a:off x="529789" y="1562374"/>
            <a:ext cx="8610073" cy="646331"/>
          </a:xfrm>
          <a:prstGeom prst="rect">
            <a:avLst/>
          </a:prstGeom>
          <a:noFill/>
        </p:spPr>
        <p:txBody>
          <a:bodyPr wrap="square" rtlCol="0">
            <a:spAutoFit/>
          </a:bodyPr>
          <a:lstStyle/>
          <a:p>
            <a:r>
              <a:rPr lang="en-US" sz="1800" b="1">
                <a:solidFill>
                  <a:schemeClr val="bg1"/>
                </a:solidFill>
                <a:latin typeface="Century Gothic" panose="020B0502020202020204" pitchFamily="34" charset="0"/>
              </a:rPr>
              <a:t>We believe the role of the National Autistic Society is to transform society by building understanding, acceptance and respect for all autistic people. </a:t>
            </a:r>
          </a:p>
        </p:txBody>
      </p:sp>
      <p:pic>
        <p:nvPicPr>
          <p:cNvPr id="17" name="Picture 16" descr="A black background with a logo and purple rectangles&#10;&#10;Description automatically generated">
            <a:extLst>
              <a:ext uri="{FF2B5EF4-FFF2-40B4-BE49-F238E27FC236}">
                <a16:creationId xmlns:a16="http://schemas.microsoft.com/office/drawing/2014/main" id="{7E74874F-7716-259B-38B8-4F9D4D9F3976}"/>
              </a:ext>
            </a:extLst>
          </p:cNvPr>
          <p:cNvPicPr>
            <a:picLocks noChangeAspect="1"/>
          </p:cNvPicPr>
          <p:nvPr/>
        </p:nvPicPr>
        <p:blipFill>
          <a:blip r:embed="rId5"/>
          <a:srcRect l="9778" t="73087" r="27679" b="5122"/>
          <a:stretch/>
        </p:blipFill>
        <p:spPr>
          <a:xfrm>
            <a:off x="9890831" y="149646"/>
            <a:ext cx="2095627" cy="101661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862328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5EBACC-1853-94C1-54F9-7CA5AD76A13D}"/>
            </a:ext>
          </a:extLst>
        </p:cNvPr>
        <p:cNvGrpSpPr/>
        <p:nvPr/>
      </p:nvGrpSpPr>
      <p:grpSpPr>
        <a:xfrm>
          <a:off x="0" y="0"/>
          <a:ext cx="0" cy="0"/>
          <a:chOff x="0" y="0"/>
          <a:chExt cx="0" cy="0"/>
        </a:xfrm>
      </p:grpSpPr>
      <p:pic>
        <p:nvPicPr>
          <p:cNvPr id="7" name="Picture 6" descr="A person standing in front of a door with a person in a suit and a person in a white shirt with 10 Downing Street in the background&#10;&#10;Description automatically generated">
            <a:extLst>
              <a:ext uri="{FF2B5EF4-FFF2-40B4-BE49-F238E27FC236}">
                <a16:creationId xmlns:a16="http://schemas.microsoft.com/office/drawing/2014/main" id="{7CC0D6EF-FA5F-CFEE-4EEC-660215C42649}"/>
              </a:ext>
            </a:extLst>
          </p:cNvPr>
          <p:cNvPicPr>
            <a:picLocks noChangeAspect="1"/>
          </p:cNvPicPr>
          <p:nvPr/>
        </p:nvPicPr>
        <p:blipFill>
          <a:blip r:embed="rId3"/>
          <a:srcRect l="7993" t="1826" r="7838"/>
          <a:stretch/>
        </p:blipFill>
        <p:spPr>
          <a:xfrm>
            <a:off x="8280400" y="0"/>
            <a:ext cx="3911600" cy="6858000"/>
          </a:xfrm>
          <a:prstGeom prst="rect">
            <a:avLst/>
          </a:prstGeom>
        </p:spPr>
      </p:pic>
      <p:sp>
        <p:nvSpPr>
          <p:cNvPr id="2" name="Title 1">
            <a:extLst>
              <a:ext uri="{FF2B5EF4-FFF2-40B4-BE49-F238E27FC236}">
                <a16:creationId xmlns:a16="http://schemas.microsoft.com/office/drawing/2014/main" id="{9A8FFD76-1021-D5BE-5F21-4D4A42632B51}"/>
              </a:ext>
            </a:extLst>
          </p:cNvPr>
          <p:cNvSpPr txBox="1">
            <a:spLocks/>
          </p:cNvSpPr>
          <p:nvPr/>
        </p:nvSpPr>
        <p:spPr>
          <a:xfrm>
            <a:off x="424739" y="348503"/>
            <a:ext cx="6553200" cy="71732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4203BF"/>
                </a:solidFill>
                <a:latin typeface="Century Gothic" panose="020B0502020202020204" pitchFamily="34" charset="0"/>
              </a:rPr>
              <a:t>Belief 3: </a:t>
            </a:r>
            <a:r>
              <a:rPr lang="en-US">
                <a:solidFill>
                  <a:srgbClr val="4203BF"/>
                </a:solidFill>
                <a:latin typeface="Century Gothic" panose="020B0502020202020204" pitchFamily="34" charset="0"/>
              </a:rPr>
              <a:t>Transform</a:t>
            </a:r>
          </a:p>
        </p:txBody>
      </p:sp>
      <p:sp>
        <p:nvSpPr>
          <p:cNvPr id="4" name="Subtitle 2">
            <a:extLst>
              <a:ext uri="{FF2B5EF4-FFF2-40B4-BE49-F238E27FC236}">
                <a16:creationId xmlns:a16="http://schemas.microsoft.com/office/drawing/2014/main" id="{5DA59767-5AD8-A88F-C874-A542B67508AD}"/>
              </a:ext>
            </a:extLst>
          </p:cNvPr>
          <p:cNvSpPr txBox="1">
            <a:spLocks/>
          </p:cNvSpPr>
          <p:nvPr/>
        </p:nvSpPr>
        <p:spPr>
          <a:xfrm>
            <a:off x="394660" y="2345661"/>
            <a:ext cx="7838727" cy="418746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spcAft>
                <a:spcPts val="1200"/>
              </a:spcAft>
              <a:buClr>
                <a:srgbClr val="4203BF"/>
              </a:buClr>
              <a:buNone/>
            </a:pPr>
            <a:r>
              <a:rPr lang="en-US" sz="1600" b="1">
                <a:solidFill>
                  <a:srgbClr val="4203BF"/>
                </a:solidFill>
                <a:latin typeface="Century Gothic"/>
              </a:rPr>
              <a:t>In 2024-25, we plan to: </a:t>
            </a:r>
          </a:p>
          <a:p>
            <a:pPr>
              <a:spcBef>
                <a:spcPts val="1200"/>
              </a:spcBef>
              <a:spcAft>
                <a:spcPts val="1200"/>
              </a:spcAft>
              <a:buClr>
                <a:srgbClr val="4203BF"/>
              </a:buClr>
            </a:pPr>
            <a:r>
              <a:rPr lang="en-US" sz="1600">
                <a:solidFill>
                  <a:srgbClr val="4203BF"/>
                </a:solidFill>
                <a:latin typeface="Century Gothic"/>
              </a:rPr>
              <a:t>partner with other neurodiversity charities to put pressure on the Government to commission a new prevalence study </a:t>
            </a:r>
          </a:p>
          <a:p>
            <a:pPr>
              <a:spcBef>
                <a:spcPts val="1200"/>
              </a:spcBef>
              <a:spcAft>
                <a:spcPts val="1200"/>
              </a:spcAft>
              <a:buClr>
                <a:srgbClr val="4203BF"/>
              </a:buClr>
            </a:pPr>
            <a:r>
              <a:rPr lang="en-US" sz="1600">
                <a:solidFill>
                  <a:srgbClr val="4203BF"/>
                </a:solidFill>
                <a:latin typeface="Century Gothic"/>
              </a:rPr>
              <a:t>launch a UK-wide campaign to tackle long autism diagnosis waits</a:t>
            </a:r>
          </a:p>
          <a:p>
            <a:pPr>
              <a:spcBef>
                <a:spcPts val="1200"/>
              </a:spcBef>
              <a:spcAft>
                <a:spcPts val="1200"/>
              </a:spcAft>
              <a:buClr>
                <a:srgbClr val="4203BF"/>
              </a:buClr>
            </a:pPr>
            <a:r>
              <a:rPr lang="en-US" sz="1600">
                <a:solidFill>
                  <a:srgbClr val="4203BF"/>
                </a:solidFill>
                <a:latin typeface="Century Gothic"/>
              </a:rPr>
              <a:t>Secure autistic people's rights in a new Mental Health Act</a:t>
            </a:r>
          </a:p>
          <a:p>
            <a:pPr>
              <a:spcBef>
                <a:spcPts val="1200"/>
              </a:spcBef>
              <a:spcAft>
                <a:spcPts val="1200"/>
              </a:spcAft>
              <a:buClr>
                <a:srgbClr val="4203BF"/>
              </a:buClr>
            </a:pPr>
            <a:r>
              <a:rPr lang="en-US" sz="1600">
                <a:solidFill>
                  <a:srgbClr val="4203BF"/>
                </a:solidFill>
                <a:latin typeface="Century Gothic"/>
              </a:rPr>
              <a:t>launch a project focusing on diversity and barriers to support </a:t>
            </a:r>
          </a:p>
          <a:p>
            <a:pPr>
              <a:spcBef>
                <a:spcPts val="1200"/>
              </a:spcBef>
              <a:spcAft>
                <a:spcPts val="1200"/>
              </a:spcAft>
              <a:buClr>
                <a:srgbClr val="4203BF"/>
              </a:buClr>
            </a:pPr>
            <a:r>
              <a:rPr lang="en-US" sz="1600">
                <a:solidFill>
                  <a:srgbClr val="4203BF"/>
                </a:solidFill>
                <a:latin typeface="Century Gothic"/>
              </a:rPr>
              <a:t>develop an autism knowledge strategy </a:t>
            </a:r>
          </a:p>
          <a:p>
            <a:pPr>
              <a:spcBef>
                <a:spcPts val="1200"/>
              </a:spcBef>
              <a:spcAft>
                <a:spcPts val="1200"/>
              </a:spcAft>
              <a:buClr>
                <a:srgbClr val="4203BF"/>
              </a:buClr>
            </a:pPr>
            <a:r>
              <a:rPr lang="en-US" sz="1600">
                <a:solidFill>
                  <a:srgbClr val="4203BF"/>
                </a:solidFill>
                <a:latin typeface="Century Gothic"/>
              </a:rPr>
              <a:t>develop and relaunch our Autism Insight Panel </a:t>
            </a:r>
          </a:p>
          <a:p>
            <a:pPr>
              <a:spcBef>
                <a:spcPts val="1200"/>
              </a:spcBef>
              <a:spcAft>
                <a:spcPts val="1200"/>
              </a:spcAft>
              <a:buClr>
                <a:srgbClr val="4203BF"/>
              </a:buClr>
            </a:pPr>
            <a:r>
              <a:rPr lang="en-US" sz="1600">
                <a:solidFill>
                  <a:srgbClr val="4203BF"/>
                </a:solidFill>
                <a:latin typeface="Century Gothic"/>
              </a:rPr>
              <a:t>continue to develop and empower our volunteer branches to build and grow support around our vision in their local communities. </a:t>
            </a:r>
          </a:p>
        </p:txBody>
      </p:sp>
      <p:pic>
        <p:nvPicPr>
          <p:cNvPr id="9" name="Picture 8" descr="A blue and pink striped flag&#10;&#10;Description automatically generated">
            <a:extLst>
              <a:ext uri="{FF2B5EF4-FFF2-40B4-BE49-F238E27FC236}">
                <a16:creationId xmlns:a16="http://schemas.microsoft.com/office/drawing/2014/main" id="{B57ED1FE-018A-8486-EB12-D0D1E339DA54}"/>
              </a:ext>
            </a:extLst>
          </p:cNvPr>
          <p:cNvPicPr>
            <a:picLocks noChangeAspect="1"/>
          </p:cNvPicPr>
          <p:nvPr/>
        </p:nvPicPr>
        <p:blipFill>
          <a:blip r:embed="rId4"/>
          <a:srcRect b="71652"/>
          <a:stretch/>
        </p:blipFill>
        <p:spPr>
          <a:xfrm>
            <a:off x="264318" y="1180857"/>
            <a:ext cx="8846865" cy="1260324"/>
          </a:xfrm>
          <a:prstGeom prst="rect">
            <a:avLst/>
          </a:prstGeom>
        </p:spPr>
      </p:pic>
      <p:sp>
        <p:nvSpPr>
          <p:cNvPr id="8" name="TextBox 7">
            <a:extLst>
              <a:ext uri="{FF2B5EF4-FFF2-40B4-BE49-F238E27FC236}">
                <a16:creationId xmlns:a16="http://schemas.microsoft.com/office/drawing/2014/main" id="{DEBA9D26-3DA2-D41F-CB6C-5923061BE9C2}"/>
              </a:ext>
            </a:extLst>
          </p:cNvPr>
          <p:cNvSpPr txBox="1"/>
          <p:nvPr/>
        </p:nvSpPr>
        <p:spPr>
          <a:xfrm>
            <a:off x="395854" y="1429912"/>
            <a:ext cx="8583794" cy="646331"/>
          </a:xfrm>
          <a:prstGeom prst="rect">
            <a:avLst/>
          </a:prstGeom>
          <a:noFill/>
        </p:spPr>
        <p:txBody>
          <a:bodyPr wrap="square" rtlCol="0">
            <a:spAutoFit/>
          </a:bodyPr>
          <a:lstStyle/>
          <a:p>
            <a:r>
              <a:rPr lang="en-US" sz="1800" b="1">
                <a:solidFill>
                  <a:schemeClr val="bg1"/>
                </a:solidFill>
                <a:latin typeface="Century Gothic" panose="020B0502020202020204" pitchFamily="34" charset="0"/>
              </a:rPr>
              <a:t>We believe the role of the National Autistic Society is to transform society by building understanding, acceptance and respect for all autistic people. </a:t>
            </a:r>
          </a:p>
        </p:txBody>
      </p:sp>
      <p:pic>
        <p:nvPicPr>
          <p:cNvPr id="10" name="Picture 9" descr="A black background with a logo and purple rectangles&#10;&#10;Description automatically generated">
            <a:extLst>
              <a:ext uri="{FF2B5EF4-FFF2-40B4-BE49-F238E27FC236}">
                <a16:creationId xmlns:a16="http://schemas.microsoft.com/office/drawing/2014/main" id="{4F8B7ED4-D306-2D85-4EE9-0D068E3D495C}"/>
              </a:ext>
            </a:extLst>
          </p:cNvPr>
          <p:cNvPicPr>
            <a:picLocks noChangeAspect="1"/>
          </p:cNvPicPr>
          <p:nvPr/>
        </p:nvPicPr>
        <p:blipFill>
          <a:blip r:embed="rId5"/>
          <a:srcRect l="9778" t="73087" r="27679" b="5122"/>
          <a:stretch/>
        </p:blipFill>
        <p:spPr>
          <a:xfrm>
            <a:off x="10097867" y="149646"/>
            <a:ext cx="1888591" cy="91617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667810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2D1B7-99AC-0332-0674-013EAA0432E2}"/>
            </a:ext>
          </a:extLst>
        </p:cNvPr>
        <p:cNvGrpSpPr/>
        <p:nvPr/>
      </p:nvGrpSpPr>
      <p:grpSpPr>
        <a:xfrm>
          <a:off x="0" y="0"/>
          <a:ext cx="0" cy="0"/>
          <a:chOff x="0" y="0"/>
          <a:chExt cx="0" cy="0"/>
        </a:xfrm>
      </p:grpSpPr>
      <p:pic>
        <p:nvPicPr>
          <p:cNvPr id="10" name="Picture 9" descr="A person running in a marathon&#10;&#10;Description automatically generated">
            <a:extLst>
              <a:ext uri="{FF2B5EF4-FFF2-40B4-BE49-F238E27FC236}">
                <a16:creationId xmlns:a16="http://schemas.microsoft.com/office/drawing/2014/main" id="{72A86FF6-8097-2204-D28C-B095A63AE30E}"/>
              </a:ext>
            </a:extLst>
          </p:cNvPr>
          <p:cNvPicPr>
            <a:picLocks noChangeAspect="1"/>
          </p:cNvPicPr>
          <p:nvPr/>
        </p:nvPicPr>
        <p:blipFill>
          <a:blip r:embed="rId4"/>
          <a:srcRect l="15038" r="33809"/>
          <a:stretch/>
        </p:blipFill>
        <p:spPr>
          <a:xfrm>
            <a:off x="6924524" y="0"/>
            <a:ext cx="5267476" cy="6858001"/>
          </a:xfrm>
          <a:prstGeom prst="rect">
            <a:avLst/>
          </a:prstGeom>
        </p:spPr>
      </p:pic>
      <p:sp>
        <p:nvSpPr>
          <p:cNvPr id="2" name="Title 1">
            <a:extLst>
              <a:ext uri="{FF2B5EF4-FFF2-40B4-BE49-F238E27FC236}">
                <a16:creationId xmlns:a16="http://schemas.microsoft.com/office/drawing/2014/main" id="{992E245B-DD17-97CB-8D4C-1F6BC6AB0999}"/>
              </a:ext>
            </a:extLst>
          </p:cNvPr>
          <p:cNvSpPr txBox="1">
            <a:spLocks/>
          </p:cNvSpPr>
          <p:nvPr/>
        </p:nvSpPr>
        <p:spPr>
          <a:xfrm>
            <a:off x="642258" y="733067"/>
            <a:ext cx="6553200" cy="71732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4203BF"/>
                </a:solidFill>
                <a:latin typeface="Century Gothic" panose="020B0502020202020204" pitchFamily="34" charset="0"/>
              </a:rPr>
              <a:t>Strong foundations</a:t>
            </a:r>
          </a:p>
        </p:txBody>
      </p:sp>
      <p:sp>
        <p:nvSpPr>
          <p:cNvPr id="4" name="Subtitle 2">
            <a:extLst>
              <a:ext uri="{FF2B5EF4-FFF2-40B4-BE49-F238E27FC236}">
                <a16:creationId xmlns:a16="http://schemas.microsoft.com/office/drawing/2014/main" id="{179B5226-0306-27F7-B1EF-A6B3EF171D0C}"/>
              </a:ext>
            </a:extLst>
          </p:cNvPr>
          <p:cNvSpPr txBox="1">
            <a:spLocks/>
          </p:cNvSpPr>
          <p:nvPr/>
        </p:nvSpPr>
        <p:spPr>
          <a:xfrm>
            <a:off x="621382" y="3427508"/>
            <a:ext cx="6123419" cy="207419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spcAft>
                <a:spcPts val="1200"/>
              </a:spcAft>
              <a:buClr>
                <a:srgbClr val="4203BF"/>
              </a:buClr>
              <a:buNone/>
            </a:pPr>
            <a:r>
              <a:rPr lang="en-US" sz="1800" b="1">
                <a:solidFill>
                  <a:srgbClr val="4203BF"/>
                </a:solidFill>
                <a:latin typeface="Century Gothic"/>
              </a:rPr>
              <a:t>In 2024-25, in Fundraising, we plan to: </a:t>
            </a:r>
          </a:p>
          <a:p>
            <a:pPr>
              <a:spcBef>
                <a:spcPts val="1200"/>
              </a:spcBef>
              <a:spcAft>
                <a:spcPts val="1200"/>
              </a:spcAft>
              <a:buClr>
                <a:srgbClr val="4203BF"/>
              </a:buClr>
            </a:pPr>
            <a:r>
              <a:rPr lang="en-US" sz="1800">
                <a:solidFill>
                  <a:srgbClr val="4203BF"/>
                </a:solidFill>
                <a:latin typeface="Century Gothic"/>
              </a:rPr>
              <a:t>continue to improve our supporter experience </a:t>
            </a:r>
          </a:p>
          <a:p>
            <a:pPr>
              <a:spcBef>
                <a:spcPts val="1200"/>
              </a:spcBef>
              <a:spcAft>
                <a:spcPts val="1200"/>
              </a:spcAft>
              <a:buClr>
                <a:srgbClr val="4203BF"/>
              </a:buClr>
            </a:pPr>
            <a:r>
              <a:rPr lang="en-US" sz="1800">
                <a:solidFill>
                  <a:srgbClr val="4203BF"/>
                </a:solidFill>
                <a:latin typeface="Century Gothic"/>
              </a:rPr>
              <a:t>reach new audiences and grow our support base</a:t>
            </a:r>
          </a:p>
          <a:p>
            <a:pPr>
              <a:spcBef>
                <a:spcPts val="1200"/>
              </a:spcBef>
              <a:spcAft>
                <a:spcPts val="1200"/>
              </a:spcAft>
              <a:buClr>
                <a:srgbClr val="4203BF"/>
              </a:buClr>
            </a:pPr>
            <a:r>
              <a:rPr lang="en-US" sz="1800">
                <a:solidFill>
                  <a:srgbClr val="4203BF"/>
                </a:solidFill>
                <a:latin typeface="Century Gothic"/>
              </a:rPr>
              <a:t>deliver new rewarding fundraising offers </a:t>
            </a:r>
            <a:endParaRPr lang="en-US"/>
          </a:p>
          <a:p>
            <a:pPr>
              <a:spcBef>
                <a:spcPts val="1200"/>
              </a:spcBef>
              <a:spcAft>
                <a:spcPts val="1200"/>
              </a:spcAft>
              <a:buClr>
                <a:srgbClr val="4203BF"/>
              </a:buClr>
            </a:pPr>
            <a:r>
              <a:rPr lang="en-US" sz="1800">
                <a:solidFill>
                  <a:srgbClr val="4203BF"/>
                </a:solidFill>
                <a:latin typeface="Century Gothic"/>
              </a:rPr>
              <a:t>do more of what works well </a:t>
            </a:r>
            <a:r>
              <a:rPr lang="en-US" sz="1800" b="1">
                <a:solidFill>
                  <a:srgbClr val="4203BF"/>
                </a:solidFill>
                <a:latin typeface="Century Gothic"/>
              </a:rPr>
              <a:t> </a:t>
            </a:r>
            <a:endParaRPr lang="en-US" sz="1800">
              <a:solidFill>
                <a:srgbClr val="4203BF"/>
              </a:solidFill>
              <a:latin typeface="Century Gothic"/>
            </a:endParaRPr>
          </a:p>
          <a:p>
            <a:pPr>
              <a:spcBef>
                <a:spcPts val="1200"/>
              </a:spcBef>
              <a:spcAft>
                <a:spcPts val="1200"/>
              </a:spcAft>
              <a:buClr>
                <a:srgbClr val="4203BF"/>
              </a:buClr>
            </a:pPr>
            <a:endParaRPr lang="en-US" sz="1800">
              <a:solidFill>
                <a:srgbClr val="4203BF"/>
              </a:solidFill>
              <a:latin typeface="Century Gothic" panose="020B0502020202020204" pitchFamily="34" charset="0"/>
            </a:endParaRPr>
          </a:p>
        </p:txBody>
      </p:sp>
      <p:pic>
        <p:nvPicPr>
          <p:cNvPr id="6" name="Picture 5" descr="A blue and pink striped flag&#10;&#10;Description automatically generated">
            <a:extLst>
              <a:ext uri="{FF2B5EF4-FFF2-40B4-BE49-F238E27FC236}">
                <a16:creationId xmlns:a16="http://schemas.microsoft.com/office/drawing/2014/main" id="{92E2A8EF-DC29-A5B5-C1C3-7048DC29F374}"/>
              </a:ext>
            </a:extLst>
          </p:cNvPr>
          <p:cNvPicPr>
            <a:picLocks noChangeAspect="1"/>
          </p:cNvPicPr>
          <p:nvPr/>
        </p:nvPicPr>
        <p:blipFill>
          <a:blip r:embed="rId5"/>
          <a:srcRect b="71652"/>
          <a:stretch/>
        </p:blipFill>
        <p:spPr>
          <a:xfrm>
            <a:off x="401626" y="1864120"/>
            <a:ext cx="7128934" cy="1087026"/>
          </a:xfrm>
          <a:prstGeom prst="rect">
            <a:avLst/>
          </a:prstGeom>
        </p:spPr>
      </p:pic>
      <p:sp>
        <p:nvSpPr>
          <p:cNvPr id="7" name="TextBox 6">
            <a:extLst>
              <a:ext uri="{FF2B5EF4-FFF2-40B4-BE49-F238E27FC236}">
                <a16:creationId xmlns:a16="http://schemas.microsoft.com/office/drawing/2014/main" id="{4E799F1D-1418-AC25-A92B-75517A470A62}"/>
              </a:ext>
            </a:extLst>
          </p:cNvPr>
          <p:cNvSpPr txBox="1"/>
          <p:nvPr/>
        </p:nvSpPr>
        <p:spPr>
          <a:xfrm>
            <a:off x="622967" y="2163147"/>
            <a:ext cx="7128933" cy="369332"/>
          </a:xfrm>
          <a:prstGeom prst="rect">
            <a:avLst/>
          </a:prstGeom>
          <a:noFill/>
        </p:spPr>
        <p:txBody>
          <a:bodyPr wrap="square" rtlCol="0">
            <a:spAutoFit/>
          </a:bodyPr>
          <a:lstStyle/>
          <a:p>
            <a:r>
              <a:rPr lang="en-US" sz="1800" b="1">
                <a:solidFill>
                  <a:schemeClr val="bg1"/>
                </a:solidFill>
                <a:latin typeface="Century Gothic" panose="020B0502020202020204" pitchFamily="34" charset="0"/>
              </a:rPr>
              <a:t>Building strong foundations to help deliver our ambitions </a:t>
            </a:r>
          </a:p>
        </p:txBody>
      </p:sp>
      <p:pic>
        <p:nvPicPr>
          <p:cNvPr id="8" name="Picture 7" descr="A black background with a logo and purple rectangles&#10;&#10;Description automatically generated">
            <a:extLst>
              <a:ext uri="{FF2B5EF4-FFF2-40B4-BE49-F238E27FC236}">
                <a16:creationId xmlns:a16="http://schemas.microsoft.com/office/drawing/2014/main" id="{06B1D1B5-6DCD-CC05-A0FD-93B09AC28C2E}"/>
              </a:ext>
            </a:extLst>
          </p:cNvPr>
          <p:cNvPicPr>
            <a:picLocks noChangeAspect="1"/>
          </p:cNvPicPr>
          <p:nvPr/>
        </p:nvPicPr>
        <p:blipFill>
          <a:blip r:embed="rId6"/>
          <a:srcRect l="9778" t="73087" r="27679" b="5122"/>
          <a:stretch/>
        </p:blipFill>
        <p:spPr>
          <a:xfrm>
            <a:off x="10524719" y="374406"/>
            <a:ext cx="1478672" cy="71732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31094968"/>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D793DADA77D214E9CC7538657DD54B4" ma:contentTypeVersion="18" ma:contentTypeDescription="Create a new document." ma:contentTypeScope="" ma:versionID="3168e7b9603e39448e45ed41f31a7890">
  <xsd:schema xmlns:xsd="http://www.w3.org/2001/XMLSchema" xmlns:xs="http://www.w3.org/2001/XMLSchema" xmlns:p="http://schemas.microsoft.com/office/2006/metadata/properties" xmlns:ns2="93d7cb25-fd70-47c4-8f12-b24bd62a610e" xmlns:ns3="9a98da03-b30c-4ca0-a864-693a3309d859" targetNamespace="http://schemas.microsoft.com/office/2006/metadata/properties" ma:root="true" ma:fieldsID="8d19c593859e7e5d0dd8fc317ce1a809" ns2:_="" ns3:_="">
    <xsd:import namespace="93d7cb25-fd70-47c4-8f12-b24bd62a610e"/>
    <xsd:import namespace="9a98da03-b30c-4ca0-a864-693a3309d85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d7cb25-fd70-47c4-8f12-b24bd62a61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f54e030-4697-47ce-ac81-04e7ed3ddc6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a98da03-b30c-4ca0-a864-693a3309d85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923d3c4-ea27-4a82-abe0-36ef667c3a07}" ma:internalName="TaxCatchAll" ma:showField="CatchAllData" ma:web="9a98da03-b30c-4ca0-a864-693a3309d85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lcf76f155ced4ddcb4097134ff3c332f xmlns="93d7cb25-fd70-47c4-8f12-b24bd62a610e">
      <Terms xmlns="http://schemas.microsoft.com/office/infopath/2007/PartnerControls"/>
    </lcf76f155ced4ddcb4097134ff3c332f>
    <TaxCatchAll xmlns="9a98da03-b30c-4ca0-a864-693a3309d859" xsi:nil="true"/>
  </documentManagement>
</p:properties>
</file>

<file path=customXml/itemProps1.xml><?xml version="1.0" encoding="utf-8"?>
<ds:datastoreItem xmlns:ds="http://schemas.openxmlformats.org/officeDocument/2006/customXml" ds:itemID="{FD66B465-1878-4227-B237-4F96353BD2C8}">
  <ds:schemaRefs>
    <ds:schemaRef ds:uri="93d7cb25-fd70-47c4-8f12-b24bd62a610e"/>
    <ds:schemaRef ds:uri="9a98da03-b30c-4ca0-a864-693a3309d85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FD47722-564B-464A-A145-9AE4E601B184}">
  <ds:schemaRefs>
    <ds:schemaRef ds:uri="http://schemas.microsoft.com/sharepoint/v3/contenttype/forms"/>
  </ds:schemaRefs>
</ds:datastoreItem>
</file>

<file path=customXml/itemProps3.xml><?xml version="1.0" encoding="utf-8"?>
<ds:datastoreItem xmlns:ds="http://schemas.openxmlformats.org/officeDocument/2006/customXml" ds:itemID="{793A4924-D839-4136-A186-8A2E0F99F3D9}">
  <ds:schemaRefs>
    <ds:schemaRef ds:uri="8e0829a0-7b5d-491e-87af-3904983c30a1"/>
    <ds:schemaRef ds:uri="93d7cb25-fd70-47c4-8f12-b24bd62a610e"/>
    <ds:schemaRef ds:uri="9a98da03-b30c-4ca0-a864-693a3309d859"/>
    <ds:schemaRef ds:uri="f93bdada-44b2-405c-986f-95968134965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PresentationFormat>Widescreen</PresentationFormat>
  <Slides>11</Slides>
  <Notes>10</Notes>
  <HiddenSlides>0</HiddenSlide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Our work in 2024-25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2018-09-21T15:04:16Z</dcterms:created>
  <dcterms:modified xsi:type="dcterms:W3CDTF">2024-11-11T08:56:48Z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0x0101009D793DADA77D214E9CC7538657DD54B4</vt:lpwstr>
  </property>
  <property fmtid="{D5CDD505-2E9C-101B-9397-08002B2CF9AE}" pid="3" name="TemplateUrl">
    <vt:lpwstr/>
  </property>
  <property fmtid="{D5CDD505-2E9C-101B-9397-08002B2CF9AE}" pid="4" name="xd_Signature">
    <vt:bool>false</vt:bool>
  </property>
  <property fmtid="{D5CDD505-2E9C-101B-9397-08002B2CF9AE}" pid="5" name="xd_ProgID">
    <vt:lpwstr/>
  </property>
  <property fmtid="{D5CDD505-2E9C-101B-9397-08002B2CF9AE}" pid="6" name="TaxKeyword">
    <vt:lpwstr/>
  </property>
  <property fmtid="{D5CDD505-2E9C-101B-9397-08002B2CF9AE}" pid="7" name="ComplianceAssetId">
    <vt:lpwstr/>
  </property>
  <property fmtid="{D5CDD505-2E9C-101B-9397-08002B2CF9AE}" pid="8" name="d5bb333394e44c6e9e3deb311025e7ec">
    <vt:lpwstr/>
  </property>
  <property fmtid="{D5CDD505-2E9C-101B-9397-08002B2CF9AE}" pid="9" name="Location1">
    <vt:lpwstr/>
  </property>
  <property fmtid="{D5CDD505-2E9C-101B-9397-08002B2CF9AE}" pid="10" name="Type_x0020_of_x0020_Document">
    <vt:lpwstr/>
  </property>
  <property fmtid="{D5CDD505-2E9C-101B-9397-08002B2CF9AE}" pid="11" name="TaxCatchAll">
    <vt:lpwstr/>
  </property>
  <property fmtid="{D5CDD505-2E9C-101B-9397-08002B2CF9AE}" pid="12" name="o8305b31184f4fa1991cf2b17dd9ea48">
    <vt:lpwstr/>
  </property>
  <property fmtid="{D5CDD505-2E9C-101B-9397-08002B2CF9AE}" pid="13" name="Departmemt">
    <vt:lpwstr/>
  </property>
  <property fmtid="{D5CDD505-2E9C-101B-9397-08002B2CF9AE}" pid="14" name="People">
    <vt:lpwstr/>
  </property>
  <property fmtid="{D5CDD505-2E9C-101B-9397-08002B2CF9AE}" pid="15" name="o66e851665aa4665b9d5bfbbc8f8fc95">
    <vt:lpwstr/>
  </property>
  <property fmtid="{D5CDD505-2E9C-101B-9397-08002B2CF9AE}" pid="16" name="f08650817bd14bc19146ca48f08fa875">
    <vt:lpwstr/>
  </property>
  <property fmtid="{D5CDD505-2E9C-101B-9397-08002B2CF9AE}" pid="17" name="Type of Document">
    <vt:lpwstr/>
  </property>
  <property fmtid="{D5CDD505-2E9C-101B-9397-08002B2CF9AE}" pid="18" name="MediaServiceImageTags">
    <vt:lpwstr/>
  </property>
</Properties>
</file>