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7" r:id="rId6"/>
    <p:sldId id="260" r:id="rId7"/>
    <p:sldId id="262" r:id="rId8"/>
    <p:sldId id="269" r:id="rId9"/>
    <p:sldId id="264" r:id="rId10"/>
    <p:sldId id="268" r:id="rId11"/>
    <p:sldId id="314" r:id="rId12"/>
    <p:sldId id="265" r:id="rId13"/>
    <p:sldId id="286" r:id="rId14"/>
    <p:sldId id="287" r:id="rId15"/>
    <p:sldId id="276" r:id="rId16"/>
    <p:sldId id="311" r:id="rId17"/>
    <p:sldId id="261" r:id="rId18"/>
    <p:sldId id="312" r:id="rId19"/>
    <p:sldId id="318" r:id="rId20"/>
    <p:sldId id="315" r:id="rId21"/>
    <p:sldId id="313" r:id="rId22"/>
    <p:sldId id="317" r:id="rId23"/>
    <p:sldId id="259" r:id="rId24"/>
    <p:sldId id="31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757BF3-8534-4DC4-AD5E-51D42E548780}">
          <p14:sldIdLst>
            <p14:sldId id="256"/>
            <p14:sldId id="257"/>
            <p14:sldId id="260"/>
            <p14:sldId id="262"/>
          </p14:sldIdLst>
        </p14:section>
        <p14:section name="Film" id="{FB3333F3-C9FB-40D7-A44E-F574A9441D5A}">
          <p14:sldIdLst>
            <p14:sldId id="269"/>
            <p14:sldId id="264"/>
            <p14:sldId id="268"/>
            <p14:sldId id="314"/>
          </p14:sldIdLst>
        </p14:section>
        <p14:section name="Ads" id="{E610C521-D49F-4E23-81EF-C0E255ABC55A}">
          <p14:sldIdLst>
            <p14:sldId id="265"/>
            <p14:sldId id="286"/>
            <p14:sldId id="287"/>
            <p14:sldId id="276"/>
            <p14:sldId id="311"/>
            <p14:sldId id="261"/>
            <p14:sldId id="312"/>
            <p14:sldId id="318"/>
            <p14:sldId id="315"/>
            <p14:sldId id="313"/>
            <p14:sldId id="317"/>
            <p14:sldId id="259"/>
            <p14:sldId id="3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4E321-19E3-8239-D6F3-CD74CDD4E34B}" name="Kayley Dempsey" initials="KD" userId="S::kayley.dempsey@nas.org.uk::c776fd6d-1ef1-435c-b4a2-66a839622e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20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54F71-3623-405A-A570-C07363B106BB}" v="11" dt="2025-11-18T17:00:30.972"/>
    <p1510:client id="{3926A139-EF37-471E-9650-58C602A5194E}" v="27" dt="2025-11-18T17:08:14.284"/>
    <p1510:client id="{DC994758-E1AE-2A0E-6EEE-F99FB31399C4}" v="142" dt="2025-11-19T08:37:32.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8"/>
    <p:restoredTop sz="75303" autoAdjust="0"/>
  </p:normalViewPr>
  <p:slideViewPr>
    <p:cSldViewPr snapToGrid="0" snapToObjects="1">
      <p:cViewPr varScale="1">
        <p:scale>
          <a:sx n="83" d="100"/>
          <a:sy n="83" d="100"/>
        </p:scale>
        <p:origin x="142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C994758-E1AE-2A0E-6EEE-F99FB31399C4}"/>
    <pc:docChg chg="modSld">
      <pc:chgData name="" userId="" providerId="" clId="Web-{DC994758-E1AE-2A0E-6EEE-F99FB31399C4}" dt="2025-11-19T08:21:22.861" v="6" actId="20577"/>
      <pc:docMkLst>
        <pc:docMk/>
      </pc:docMkLst>
      <pc:sldChg chg="modSp">
        <pc:chgData name="" userId="" providerId="" clId="Web-{DC994758-E1AE-2A0E-6EEE-F99FB31399C4}" dt="2025-11-19T08:21:22.861" v="6" actId="20577"/>
        <pc:sldMkLst>
          <pc:docMk/>
          <pc:sldMk cId="2766866111" sldId="257"/>
        </pc:sldMkLst>
        <pc:spChg chg="mod">
          <ac:chgData name="" userId="" providerId="" clId="Web-{DC994758-E1AE-2A0E-6EEE-F99FB31399C4}" dt="2025-11-19T08:21:22.861" v="6" actId="20577"/>
          <ac:spMkLst>
            <pc:docMk/>
            <pc:sldMk cId="2766866111" sldId="257"/>
            <ac:spMk id="4" creationId="{A0D49F9E-9270-8E40-9289-E925B6766956}"/>
          </ac:spMkLst>
        </pc:spChg>
      </pc:sldChg>
    </pc:docChg>
  </pc:docChgLst>
  <pc:docChgLst>
    <pc:chgData name="Chrystyna Chymera-Holloway" userId="S::chrystyna.chymera-holloway@nas.org.uk::422b843c-e94f-4aed-bae0-9b879f0b9ee1" providerId="AD" clId="Web-{DC994758-E1AE-2A0E-6EEE-F99FB31399C4}"/>
    <pc:docChg chg="delSld modSld sldOrd modSection">
      <pc:chgData name="Chrystyna Chymera-Holloway" userId="S::chrystyna.chymera-holloway@nas.org.uk::422b843c-e94f-4aed-bae0-9b879f0b9ee1" providerId="AD" clId="Web-{DC994758-E1AE-2A0E-6EEE-F99FB31399C4}" dt="2025-11-19T08:37:32.082" v="566"/>
      <pc:docMkLst>
        <pc:docMk/>
      </pc:docMkLst>
      <pc:sldChg chg="modSp">
        <pc:chgData name="Chrystyna Chymera-Holloway" userId="S::chrystyna.chymera-holloway@nas.org.uk::422b843c-e94f-4aed-bae0-9b879f0b9ee1" providerId="AD" clId="Web-{DC994758-E1AE-2A0E-6EEE-F99FB31399C4}" dt="2025-11-19T08:23:45.916" v="32" actId="20577"/>
        <pc:sldMkLst>
          <pc:docMk/>
          <pc:sldMk cId="2766866111" sldId="257"/>
        </pc:sldMkLst>
        <pc:spChg chg="mod">
          <ac:chgData name="Chrystyna Chymera-Holloway" userId="S::chrystyna.chymera-holloway@nas.org.uk::422b843c-e94f-4aed-bae0-9b879f0b9ee1" providerId="AD" clId="Web-{DC994758-E1AE-2A0E-6EEE-F99FB31399C4}" dt="2025-11-19T08:23:45.916" v="32" actId="20577"/>
          <ac:spMkLst>
            <pc:docMk/>
            <pc:sldMk cId="2766866111" sldId="257"/>
            <ac:spMk id="4" creationId="{A0D49F9E-9270-8E40-9289-E925B6766956}"/>
          </ac:spMkLst>
        </pc:spChg>
      </pc:sldChg>
      <pc:sldChg chg="addSp modSp modNotes">
        <pc:chgData name="Chrystyna Chymera-Holloway" userId="S::chrystyna.chymera-holloway@nas.org.uk::422b843c-e94f-4aed-bae0-9b879f0b9ee1" providerId="AD" clId="Web-{DC994758-E1AE-2A0E-6EEE-F99FB31399C4}" dt="2025-11-19T08:28:11.952" v="122"/>
        <pc:sldMkLst>
          <pc:docMk/>
          <pc:sldMk cId="4104788360" sldId="262"/>
        </pc:sldMkLst>
        <pc:spChg chg="add mod">
          <ac:chgData name="Chrystyna Chymera-Holloway" userId="S::chrystyna.chymera-holloway@nas.org.uk::422b843c-e94f-4aed-bae0-9b879f0b9ee1" providerId="AD" clId="Web-{DC994758-E1AE-2A0E-6EEE-F99FB31399C4}" dt="2025-11-19T08:26:36.420" v="46" actId="1076"/>
          <ac:spMkLst>
            <pc:docMk/>
            <pc:sldMk cId="4104788360" sldId="262"/>
            <ac:spMk id="2" creationId="{3E80E4D2-81CE-E3E2-B7B1-3B324C59F1CC}"/>
          </ac:spMkLst>
        </pc:spChg>
        <pc:spChg chg="mod">
          <ac:chgData name="Chrystyna Chymera-Holloway" userId="S::chrystyna.chymera-holloway@nas.org.uk::422b843c-e94f-4aed-bae0-9b879f0b9ee1" providerId="AD" clId="Web-{DC994758-E1AE-2A0E-6EEE-F99FB31399C4}" dt="2025-11-19T08:26:33.639" v="45" actId="1076"/>
          <ac:spMkLst>
            <pc:docMk/>
            <pc:sldMk cId="4104788360" sldId="262"/>
            <ac:spMk id="3" creationId="{D39DE126-94A8-708E-7530-D59D3DE9EC17}"/>
          </ac:spMkLst>
        </pc:spChg>
        <pc:spChg chg="mod">
          <ac:chgData name="Chrystyna Chymera-Holloway" userId="S::chrystyna.chymera-holloway@nas.org.uk::422b843c-e94f-4aed-bae0-9b879f0b9ee1" providerId="AD" clId="Web-{DC994758-E1AE-2A0E-6EEE-F99FB31399C4}" dt="2025-11-19T08:26:30.342" v="44" actId="1076"/>
          <ac:spMkLst>
            <pc:docMk/>
            <pc:sldMk cId="4104788360" sldId="262"/>
            <ac:spMk id="5" creationId="{7A50E6E9-CABD-2BEC-4DC4-8774A08144F3}"/>
          </ac:spMkLst>
        </pc:spChg>
      </pc:sldChg>
      <pc:sldChg chg="delSp del">
        <pc:chgData name="Chrystyna Chymera-Holloway" userId="S::chrystyna.chymera-holloway@nas.org.uk::422b843c-e94f-4aed-bae0-9b879f0b9ee1" providerId="AD" clId="Web-{DC994758-E1AE-2A0E-6EEE-F99FB31399C4}" dt="2025-11-19T08:26:10.967" v="36"/>
        <pc:sldMkLst>
          <pc:docMk/>
          <pc:sldMk cId="3733867233" sldId="263"/>
        </pc:sldMkLst>
        <pc:spChg chg="del">
          <ac:chgData name="Chrystyna Chymera-Holloway" userId="S::chrystyna.chymera-holloway@nas.org.uk::422b843c-e94f-4aed-bae0-9b879f0b9ee1" providerId="AD" clId="Web-{DC994758-E1AE-2A0E-6EEE-F99FB31399C4}" dt="2025-11-19T08:26:01.060" v="33"/>
          <ac:spMkLst>
            <pc:docMk/>
            <pc:sldMk cId="3733867233" sldId="263"/>
            <ac:spMk id="2" creationId="{3E80E4D2-81CE-E3E2-B7B1-3B324C59F1CC}"/>
          </ac:spMkLst>
        </pc:spChg>
      </pc:sldChg>
      <pc:sldChg chg="modNotes">
        <pc:chgData name="Chrystyna Chymera-Holloway" userId="S::chrystyna.chymera-holloway@nas.org.uk::422b843c-e94f-4aed-bae0-9b879f0b9ee1" providerId="AD" clId="Web-{DC994758-E1AE-2A0E-6EEE-F99FB31399C4}" dt="2025-11-19T08:29:10.673" v="166"/>
        <pc:sldMkLst>
          <pc:docMk/>
          <pc:sldMk cId="1218913897" sldId="264"/>
        </pc:sldMkLst>
      </pc:sldChg>
      <pc:sldChg chg="modNotes">
        <pc:chgData name="Chrystyna Chymera-Holloway" userId="S::chrystyna.chymera-holloway@nas.org.uk::422b843c-e94f-4aed-bae0-9b879f0b9ee1" providerId="AD" clId="Web-{DC994758-E1AE-2A0E-6EEE-F99FB31399C4}" dt="2025-11-19T08:29:54.120" v="207"/>
        <pc:sldMkLst>
          <pc:docMk/>
          <pc:sldMk cId="0" sldId="268"/>
        </pc:sldMkLst>
      </pc:sldChg>
      <pc:sldChg chg="modNotes">
        <pc:chgData name="Chrystyna Chymera-Holloway" userId="S::chrystyna.chymera-holloway@nas.org.uk::422b843c-e94f-4aed-bae0-9b879f0b9ee1" providerId="AD" clId="Web-{DC994758-E1AE-2A0E-6EEE-F99FB31399C4}" dt="2025-11-19T08:31:46.352" v="267"/>
        <pc:sldMkLst>
          <pc:docMk/>
          <pc:sldMk cId="0" sldId="276"/>
        </pc:sldMkLst>
      </pc:sldChg>
      <pc:sldChg chg="addSp modSp modNotes">
        <pc:chgData name="Chrystyna Chymera-Holloway" userId="S::chrystyna.chymera-holloway@nas.org.uk::422b843c-e94f-4aed-bae0-9b879f0b9ee1" providerId="AD" clId="Web-{DC994758-E1AE-2A0E-6EEE-F99FB31399C4}" dt="2025-11-19T08:34:55.033" v="334" actId="1076"/>
        <pc:sldMkLst>
          <pc:docMk/>
          <pc:sldMk cId="3793448411" sldId="311"/>
        </pc:sldMkLst>
        <pc:spChg chg="add mod">
          <ac:chgData name="Chrystyna Chymera-Holloway" userId="S::chrystyna.chymera-holloway@nas.org.uk::422b843c-e94f-4aed-bae0-9b879f0b9ee1" providerId="AD" clId="Web-{DC994758-E1AE-2A0E-6EEE-F99FB31399C4}" dt="2025-11-19T08:34:55.033" v="334" actId="1076"/>
          <ac:spMkLst>
            <pc:docMk/>
            <pc:sldMk cId="3793448411" sldId="311"/>
            <ac:spMk id="5" creationId="{A7865B7E-BA6F-BCD6-1396-EF7E014FF806}"/>
          </ac:spMkLst>
        </pc:spChg>
        <pc:picChg chg="add mod modCrop">
          <ac:chgData name="Chrystyna Chymera-Holloway" userId="S::chrystyna.chymera-holloway@nas.org.uk::422b843c-e94f-4aed-bae0-9b879f0b9ee1" providerId="AD" clId="Web-{DC994758-E1AE-2A0E-6EEE-F99FB31399C4}" dt="2025-11-19T08:33:41.093" v="300" actId="14100"/>
          <ac:picMkLst>
            <pc:docMk/>
            <pc:sldMk cId="3793448411" sldId="311"/>
            <ac:picMk id="2" creationId="{A46F7571-7781-3EFB-D088-3F33562C4DFB}"/>
          </ac:picMkLst>
        </pc:picChg>
        <pc:picChg chg="mod">
          <ac:chgData name="Chrystyna Chymera-Holloway" userId="S::chrystyna.chymera-holloway@nas.org.uk::422b843c-e94f-4aed-bae0-9b879f0b9ee1" providerId="AD" clId="Web-{DC994758-E1AE-2A0E-6EEE-F99FB31399C4}" dt="2025-11-19T08:33:35.155" v="297" actId="14100"/>
          <ac:picMkLst>
            <pc:docMk/>
            <pc:sldMk cId="3793448411" sldId="311"/>
            <ac:picMk id="3" creationId="{2A1C2706-7850-068A-CFCF-6C2C6660BBBD}"/>
          </ac:picMkLst>
        </pc:picChg>
        <pc:picChg chg="mod modCrop">
          <ac:chgData name="Chrystyna Chymera-Holloway" userId="S::chrystyna.chymera-holloway@nas.org.uk::422b843c-e94f-4aed-bae0-9b879f0b9ee1" providerId="AD" clId="Web-{DC994758-E1AE-2A0E-6EEE-F99FB31399C4}" dt="2025-11-19T08:33:38.062" v="299" actId="14100"/>
          <ac:picMkLst>
            <pc:docMk/>
            <pc:sldMk cId="3793448411" sldId="311"/>
            <ac:picMk id="4" creationId="{B6BDAF33-CF3B-8144-F57E-5B9D4876655E}"/>
          </ac:picMkLst>
        </pc:picChg>
        <pc:picChg chg="mod">
          <ac:chgData name="Chrystyna Chymera-Holloway" userId="S::chrystyna.chymera-holloway@nas.org.uk::422b843c-e94f-4aed-bae0-9b879f0b9ee1" providerId="AD" clId="Web-{DC994758-E1AE-2A0E-6EEE-F99FB31399C4}" dt="2025-11-19T08:33:36.437" v="298" actId="14100"/>
          <ac:picMkLst>
            <pc:docMk/>
            <pc:sldMk cId="3793448411" sldId="311"/>
            <ac:picMk id="9" creationId="{FFEC70E7-FC31-3E4C-1C1A-BEF26565537F}"/>
          </ac:picMkLst>
        </pc:picChg>
        <pc:picChg chg="mod">
          <ac:chgData name="Chrystyna Chymera-Holloway" userId="S::chrystyna.chymera-holloway@nas.org.uk::422b843c-e94f-4aed-bae0-9b879f0b9ee1" providerId="AD" clId="Web-{DC994758-E1AE-2A0E-6EEE-F99FB31399C4}" dt="2025-11-19T08:33:28.843" v="295" actId="14100"/>
          <ac:picMkLst>
            <pc:docMk/>
            <pc:sldMk cId="3793448411" sldId="311"/>
            <ac:picMk id="37" creationId="{6CEF09D9-8C61-4E2E-8CA3-7F6126FB1045}"/>
          </ac:picMkLst>
        </pc:picChg>
      </pc:sldChg>
      <pc:sldChg chg="modSp modNotes">
        <pc:chgData name="Chrystyna Chymera-Holloway" userId="S::chrystyna.chymera-holloway@nas.org.uk::422b843c-e94f-4aed-bae0-9b879f0b9ee1" providerId="AD" clId="Web-{DC994758-E1AE-2A0E-6EEE-F99FB31399C4}" dt="2025-11-19T08:36:47.957" v="483" actId="20577"/>
        <pc:sldMkLst>
          <pc:docMk/>
          <pc:sldMk cId="477338621" sldId="312"/>
        </pc:sldMkLst>
        <pc:spChg chg="mod">
          <ac:chgData name="Chrystyna Chymera-Holloway" userId="S::chrystyna.chymera-holloway@nas.org.uk::422b843c-e94f-4aed-bae0-9b879f0b9ee1" providerId="AD" clId="Web-{DC994758-E1AE-2A0E-6EEE-F99FB31399C4}" dt="2025-11-19T08:36:47.957" v="483" actId="20577"/>
          <ac:spMkLst>
            <pc:docMk/>
            <pc:sldMk cId="477338621" sldId="312"/>
            <ac:spMk id="2" creationId="{B8B3FDD0-6818-A7B8-4054-71A71531BA3E}"/>
          </ac:spMkLst>
        </pc:spChg>
      </pc:sldChg>
      <pc:sldChg chg="modNotes">
        <pc:chgData name="Chrystyna Chymera-Holloway" userId="S::chrystyna.chymera-holloway@nas.org.uk::422b843c-e94f-4aed-bae0-9b879f0b9ee1" providerId="AD" clId="Web-{DC994758-E1AE-2A0E-6EEE-F99FB31399C4}" dt="2025-11-19T08:37:21.410" v="565"/>
        <pc:sldMkLst>
          <pc:docMk/>
          <pc:sldMk cId="3503896509" sldId="315"/>
        </pc:sldMkLst>
      </pc:sldChg>
      <pc:sldChg chg="ord">
        <pc:chgData name="Chrystyna Chymera-Holloway" userId="S::chrystyna.chymera-holloway@nas.org.uk::422b843c-e94f-4aed-bae0-9b879f0b9ee1" providerId="AD" clId="Web-{DC994758-E1AE-2A0E-6EEE-F99FB31399C4}" dt="2025-11-19T08:37:32.082" v="566"/>
        <pc:sldMkLst>
          <pc:docMk/>
          <pc:sldMk cId="2597818309" sldId="318"/>
        </pc:sldMkLst>
      </pc:sldChg>
    </pc:docChg>
  </pc:docChgLst>
  <pc:docChgLst>
    <pc:chgData name="Kayley Dempsey" userId="S::kayley.dempsey@nas.org.uk::c776fd6d-1ef1-435c-b4a2-66a839622ed4" providerId="AD" clId="Web-{F811ABFF-24C9-B4B9-770A-9700477955BD}"/>
    <pc:docChg chg="mod modSld">
      <pc:chgData name="Kayley Dempsey" userId="S::kayley.dempsey@nas.org.uk::c776fd6d-1ef1-435c-b4a2-66a839622ed4" providerId="AD" clId="Web-{F811ABFF-24C9-B4B9-770A-9700477955BD}" dt="2025-11-12T11:40:02.739" v="47"/>
      <pc:docMkLst>
        <pc:docMk/>
      </pc:docMkLst>
      <pc:sldChg chg="modSp">
        <pc:chgData name="Kayley Dempsey" userId="S::kayley.dempsey@nas.org.uk::c776fd6d-1ef1-435c-b4a2-66a839622ed4" providerId="AD" clId="Web-{F811ABFF-24C9-B4B9-770A-9700477955BD}" dt="2025-11-12T11:38:05.091" v="46" actId="20577"/>
        <pc:sldMkLst>
          <pc:docMk/>
          <pc:sldMk cId="2766866111" sldId="257"/>
        </pc:sldMkLst>
        <pc:spChg chg="mod">
          <ac:chgData name="Kayley Dempsey" userId="S::kayley.dempsey@nas.org.uk::c776fd6d-1ef1-435c-b4a2-66a839622ed4" providerId="AD" clId="Web-{F811ABFF-24C9-B4B9-770A-9700477955BD}" dt="2025-11-12T11:38:05.091" v="46" actId="20577"/>
          <ac:spMkLst>
            <pc:docMk/>
            <pc:sldMk cId="2766866111" sldId="257"/>
            <ac:spMk id="4" creationId="{A0D49F9E-9270-8E40-9289-E925B6766956}"/>
          </ac:spMkLst>
        </pc:spChg>
      </pc:sldChg>
    </pc:docChg>
  </pc:docChgLst>
  <pc:docChgLst>
    <pc:chgData name="Chrystyna Chymera-Holloway" userId="S::chrystyna.chymera-holloway@nas.org.uk::422b843c-e94f-4aed-bae0-9b879f0b9ee1" providerId="AD" clId="Web-{3926A139-EF37-471E-9650-58C602A5194E}"/>
    <pc:docChg chg="modSld">
      <pc:chgData name="Chrystyna Chymera-Holloway" userId="S::chrystyna.chymera-holloway@nas.org.uk::422b843c-e94f-4aed-bae0-9b879f0b9ee1" providerId="AD" clId="Web-{3926A139-EF37-471E-9650-58C602A5194E}" dt="2025-11-18T17:08:14.284" v="23" actId="1076"/>
      <pc:docMkLst>
        <pc:docMk/>
      </pc:docMkLst>
      <pc:sldChg chg="addSp delSp modSp">
        <pc:chgData name="Chrystyna Chymera-Holloway" userId="S::chrystyna.chymera-holloway@nas.org.uk::422b843c-e94f-4aed-bae0-9b879f0b9ee1" providerId="AD" clId="Web-{3926A139-EF37-471E-9650-58C602A5194E}" dt="2025-11-18T17:08:14.284" v="23" actId="1076"/>
        <pc:sldMkLst>
          <pc:docMk/>
          <pc:sldMk cId="3308909832" sldId="314"/>
        </pc:sldMkLst>
        <pc:picChg chg="add del mod">
          <ac:chgData name="Chrystyna Chymera-Holloway" userId="S::chrystyna.chymera-holloway@nas.org.uk::422b843c-e94f-4aed-bae0-9b879f0b9ee1" providerId="AD" clId="Web-{3926A139-EF37-471E-9650-58C602A5194E}" dt="2025-11-18T17:07:38.627" v="12"/>
          <ac:picMkLst>
            <pc:docMk/>
            <pc:sldMk cId="3308909832" sldId="314"/>
            <ac:picMk id="2" creationId="{9D7ABE57-DFC4-3F0A-55A6-9995860B5CC4}"/>
          </ac:picMkLst>
        </pc:picChg>
        <pc:picChg chg="add mod">
          <ac:chgData name="Chrystyna Chymera-Holloway" userId="S::chrystyna.chymera-holloway@nas.org.uk::422b843c-e94f-4aed-bae0-9b879f0b9ee1" providerId="AD" clId="Web-{3926A139-EF37-471E-9650-58C602A5194E}" dt="2025-11-18T17:08:14.284" v="23" actId="1076"/>
          <ac:picMkLst>
            <pc:docMk/>
            <pc:sldMk cId="3308909832" sldId="314"/>
            <ac:picMk id="3" creationId="{1A13C9BD-7643-D8B2-6C97-429427633F2E}"/>
          </ac:picMkLst>
        </pc:picChg>
      </pc:sldChg>
      <pc:sldChg chg="addSp delSp modSp">
        <pc:chgData name="Chrystyna Chymera-Holloway" userId="S::chrystyna.chymera-holloway@nas.org.uk::422b843c-e94f-4aed-bae0-9b879f0b9ee1" providerId="AD" clId="Web-{3926A139-EF37-471E-9650-58C602A5194E}" dt="2025-11-18T17:07:54.487" v="20" actId="1076"/>
        <pc:sldMkLst>
          <pc:docMk/>
          <pc:sldMk cId="3698647358" sldId="317"/>
        </pc:sldMkLst>
        <pc:picChg chg="add del mod">
          <ac:chgData name="Chrystyna Chymera-Holloway" userId="S::chrystyna.chymera-holloway@nas.org.uk::422b843c-e94f-4aed-bae0-9b879f0b9ee1" providerId="AD" clId="Web-{3926A139-EF37-471E-9650-58C602A5194E}" dt="2025-11-18T17:07:46.799" v="16"/>
          <ac:picMkLst>
            <pc:docMk/>
            <pc:sldMk cId="3698647358" sldId="317"/>
            <ac:picMk id="2" creationId="{0EA35A0A-E00C-B507-DEF2-89BD7F014952}"/>
          </ac:picMkLst>
        </pc:picChg>
        <pc:picChg chg="add mod">
          <ac:chgData name="Chrystyna Chymera-Holloway" userId="S::chrystyna.chymera-holloway@nas.org.uk::422b843c-e94f-4aed-bae0-9b879f0b9ee1" providerId="AD" clId="Web-{3926A139-EF37-471E-9650-58C602A5194E}" dt="2025-11-18T17:07:54.487" v="20" actId="1076"/>
          <ac:picMkLst>
            <pc:docMk/>
            <pc:sldMk cId="3698647358" sldId="317"/>
            <ac:picMk id="3" creationId="{95C72A98-E511-000E-44DD-D4FC00A9EE42}"/>
          </ac:picMkLst>
        </pc:picChg>
      </pc:sldChg>
    </pc:docChg>
  </pc:docChgLst>
  <pc:docChgLst>
    <pc:chgData name="Chrystyna Chymera-Holloway" userId="422b843c-e94f-4aed-bae0-9b879f0b9ee1" providerId="ADAL" clId="{5C2354A5-E71C-4F88-ADE1-D62AFB39C21F}"/>
    <pc:docChg chg="custSel addSld delSld modSld modSection">
      <pc:chgData name="Chrystyna Chymera-Holloway" userId="422b843c-e94f-4aed-bae0-9b879f0b9ee1" providerId="ADAL" clId="{5C2354A5-E71C-4F88-ADE1-D62AFB39C21F}" dt="2025-11-12T10:52:25.734" v="477" actId="14100"/>
      <pc:docMkLst>
        <pc:docMk/>
      </pc:docMkLst>
      <pc:sldChg chg="modSp mod">
        <pc:chgData name="Chrystyna Chymera-Holloway" userId="422b843c-e94f-4aed-bae0-9b879f0b9ee1" providerId="ADAL" clId="{5C2354A5-E71C-4F88-ADE1-D62AFB39C21F}" dt="2025-11-12T10:49:58.049" v="467" actId="27636"/>
        <pc:sldMkLst>
          <pc:docMk/>
          <pc:sldMk cId="2703390732" sldId="256"/>
        </pc:sldMkLst>
        <pc:spChg chg="mod">
          <ac:chgData name="Chrystyna Chymera-Holloway" userId="422b843c-e94f-4aed-bae0-9b879f0b9ee1" providerId="ADAL" clId="{5C2354A5-E71C-4F88-ADE1-D62AFB39C21F}" dt="2025-11-12T10:49:58.049" v="467" actId="27636"/>
          <ac:spMkLst>
            <pc:docMk/>
            <pc:sldMk cId="2703390732" sldId="256"/>
            <ac:spMk id="4" creationId="{5F14900B-7D09-A40D-1709-8DFE76146AED}"/>
          </ac:spMkLst>
        </pc:spChg>
      </pc:sldChg>
      <pc:sldChg chg="modSp mod">
        <pc:chgData name="Chrystyna Chymera-Holloway" userId="422b843c-e94f-4aed-bae0-9b879f0b9ee1" providerId="ADAL" clId="{5C2354A5-E71C-4F88-ADE1-D62AFB39C21F}" dt="2025-11-12T10:49:39.687" v="465" actId="12"/>
        <pc:sldMkLst>
          <pc:docMk/>
          <pc:sldMk cId="2766866111" sldId="257"/>
        </pc:sldMkLst>
        <pc:spChg chg="mod">
          <ac:chgData name="Chrystyna Chymera-Holloway" userId="422b843c-e94f-4aed-bae0-9b879f0b9ee1" providerId="ADAL" clId="{5C2354A5-E71C-4F88-ADE1-D62AFB39C21F}" dt="2025-11-12T10:49:39.687" v="465" actId="12"/>
          <ac:spMkLst>
            <pc:docMk/>
            <pc:sldMk cId="2766866111" sldId="257"/>
            <ac:spMk id="4" creationId="{A0D49F9E-9270-8E40-9289-E925B6766956}"/>
          </ac:spMkLst>
        </pc:spChg>
        <pc:picChg chg="mod">
          <ac:chgData name="Chrystyna Chymera-Holloway" userId="422b843c-e94f-4aed-bae0-9b879f0b9ee1" providerId="ADAL" clId="{5C2354A5-E71C-4F88-ADE1-D62AFB39C21F}" dt="2025-11-12T10:49:27.248" v="463" actId="14100"/>
          <ac:picMkLst>
            <pc:docMk/>
            <pc:sldMk cId="2766866111" sldId="257"/>
            <ac:picMk id="7" creationId="{913187CD-8CF2-5B44-2C9E-D119A98D3196}"/>
          </ac:picMkLst>
        </pc:picChg>
      </pc:sldChg>
      <pc:sldChg chg="modSp mod">
        <pc:chgData name="Chrystyna Chymera-Holloway" userId="422b843c-e94f-4aed-bae0-9b879f0b9ee1" providerId="ADAL" clId="{5C2354A5-E71C-4F88-ADE1-D62AFB39C21F}" dt="2025-11-12T10:50:33.312" v="468" actId="114"/>
        <pc:sldMkLst>
          <pc:docMk/>
          <pc:sldMk cId="2869101921" sldId="260"/>
        </pc:sldMkLst>
        <pc:spChg chg="mod">
          <ac:chgData name="Chrystyna Chymera-Holloway" userId="422b843c-e94f-4aed-bae0-9b879f0b9ee1" providerId="ADAL" clId="{5C2354A5-E71C-4F88-ADE1-D62AFB39C21F}" dt="2025-11-12T10:50:33.312" v="468" actId="114"/>
          <ac:spMkLst>
            <pc:docMk/>
            <pc:sldMk cId="2869101921" sldId="260"/>
            <ac:spMk id="6" creationId="{986B375F-9601-D05F-A4BC-68E945F80BE6}"/>
          </ac:spMkLst>
        </pc:spChg>
      </pc:sldChg>
      <pc:sldChg chg="delSp mod">
        <pc:chgData name="Chrystyna Chymera-Holloway" userId="422b843c-e94f-4aed-bae0-9b879f0b9ee1" providerId="ADAL" clId="{5C2354A5-E71C-4F88-ADE1-D62AFB39C21F}" dt="2025-11-12T10:51:41.778" v="470" actId="478"/>
        <pc:sldMkLst>
          <pc:docMk/>
          <pc:sldMk cId="3585959761" sldId="261"/>
        </pc:sldMkLst>
      </pc:sldChg>
      <pc:sldChg chg="delSp modSp mod">
        <pc:chgData name="Chrystyna Chymera-Holloway" userId="422b843c-e94f-4aed-bae0-9b879f0b9ee1" providerId="ADAL" clId="{5C2354A5-E71C-4F88-ADE1-D62AFB39C21F}" dt="2025-11-12T10:37:31.230" v="14" actId="1076"/>
        <pc:sldMkLst>
          <pc:docMk/>
          <pc:sldMk cId="3793448411" sldId="311"/>
        </pc:sldMkLst>
        <pc:picChg chg="mod">
          <ac:chgData name="Chrystyna Chymera-Holloway" userId="422b843c-e94f-4aed-bae0-9b879f0b9ee1" providerId="ADAL" clId="{5C2354A5-E71C-4F88-ADE1-D62AFB39C21F}" dt="2025-11-12T10:37:31.230" v="14" actId="1076"/>
          <ac:picMkLst>
            <pc:docMk/>
            <pc:sldMk cId="3793448411" sldId="311"/>
            <ac:picMk id="3" creationId="{2A1C2706-7850-068A-CFCF-6C2C6660BBBD}"/>
          </ac:picMkLst>
        </pc:picChg>
        <pc:picChg chg="mod">
          <ac:chgData name="Chrystyna Chymera-Holloway" userId="422b843c-e94f-4aed-bae0-9b879f0b9ee1" providerId="ADAL" clId="{5C2354A5-E71C-4F88-ADE1-D62AFB39C21F}" dt="2025-11-12T10:37:10.403" v="5" actId="1076"/>
          <ac:picMkLst>
            <pc:docMk/>
            <pc:sldMk cId="3793448411" sldId="311"/>
            <ac:picMk id="4" creationId="{B6BDAF33-CF3B-8144-F57E-5B9D4876655E}"/>
          </ac:picMkLst>
        </pc:picChg>
        <pc:picChg chg="mod">
          <ac:chgData name="Chrystyna Chymera-Holloway" userId="422b843c-e94f-4aed-bae0-9b879f0b9ee1" providerId="ADAL" clId="{5C2354A5-E71C-4F88-ADE1-D62AFB39C21F}" dt="2025-11-12T10:37:24.874" v="11" actId="1076"/>
          <ac:picMkLst>
            <pc:docMk/>
            <pc:sldMk cId="3793448411" sldId="311"/>
            <ac:picMk id="9" creationId="{FFEC70E7-FC31-3E4C-1C1A-BEF26565537F}"/>
          </ac:picMkLst>
        </pc:picChg>
        <pc:picChg chg="mod">
          <ac:chgData name="Chrystyna Chymera-Holloway" userId="422b843c-e94f-4aed-bae0-9b879f0b9ee1" providerId="ADAL" clId="{5C2354A5-E71C-4F88-ADE1-D62AFB39C21F}" dt="2025-11-12T10:37:29.766" v="13" actId="1076"/>
          <ac:picMkLst>
            <pc:docMk/>
            <pc:sldMk cId="3793448411" sldId="311"/>
            <ac:picMk id="37" creationId="{6CEF09D9-8C61-4E2E-8CA3-7F6126FB1045}"/>
          </ac:picMkLst>
        </pc:picChg>
      </pc:sldChg>
      <pc:sldChg chg="addSp modSp mod">
        <pc:chgData name="Chrystyna Chymera-Holloway" userId="422b843c-e94f-4aed-bae0-9b879f0b9ee1" providerId="ADAL" clId="{5C2354A5-E71C-4F88-ADE1-D62AFB39C21F}" dt="2025-11-12T10:52:25.734" v="477" actId="14100"/>
        <pc:sldMkLst>
          <pc:docMk/>
          <pc:sldMk cId="477338621" sldId="312"/>
        </pc:sldMkLst>
        <pc:spChg chg="mod">
          <ac:chgData name="Chrystyna Chymera-Holloway" userId="422b843c-e94f-4aed-bae0-9b879f0b9ee1" providerId="ADAL" clId="{5C2354A5-E71C-4F88-ADE1-D62AFB39C21F}" dt="2025-11-12T10:52:03.457" v="471" actId="20577"/>
          <ac:spMkLst>
            <pc:docMk/>
            <pc:sldMk cId="477338621" sldId="312"/>
            <ac:spMk id="2" creationId="{B8B3FDD0-6818-A7B8-4054-71A71531BA3E}"/>
          </ac:spMkLst>
        </pc:spChg>
        <pc:spChg chg="add mod">
          <ac:chgData name="Chrystyna Chymera-Holloway" userId="422b843c-e94f-4aed-bae0-9b879f0b9ee1" providerId="ADAL" clId="{5C2354A5-E71C-4F88-ADE1-D62AFB39C21F}" dt="2025-11-12T10:52:25.734" v="477" actId="14100"/>
          <ac:spMkLst>
            <pc:docMk/>
            <pc:sldMk cId="477338621" sldId="312"/>
            <ac:spMk id="5" creationId="{360D4621-CF10-8716-1F19-28AFADC79491}"/>
          </ac:spMkLst>
        </pc:spChg>
      </pc:sldChg>
      <pc:sldChg chg="addSp modSp new mod">
        <pc:chgData name="Chrystyna Chymera-Holloway" userId="422b843c-e94f-4aed-bae0-9b879f0b9ee1" providerId="ADAL" clId="{5C2354A5-E71C-4F88-ADE1-D62AFB39C21F}" dt="2025-11-12T10:49:15.115" v="462" actId="1076"/>
        <pc:sldMkLst>
          <pc:docMk/>
          <pc:sldMk cId="3503896509" sldId="315"/>
        </pc:sldMkLst>
        <pc:spChg chg="add mod">
          <ac:chgData name="Chrystyna Chymera-Holloway" userId="422b843c-e94f-4aed-bae0-9b879f0b9ee1" providerId="ADAL" clId="{5C2354A5-E71C-4F88-ADE1-D62AFB39C21F}" dt="2025-11-12T10:37:54.680" v="23" actId="20577"/>
          <ac:spMkLst>
            <pc:docMk/>
            <pc:sldMk cId="3503896509" sldId="315"/>
            <ac:spMk id="2" creationId="{66336638-C299-274A-98EC-3EAD5AA676A4}"/>
          </ac:spMkLst>
        </pc:spChg>
        <pc:spChg chg="add mod">
          <ac:chgData name="Chrystyna Chymera-Holloway" userId="422b843c-e94f-4aed-bae0-9b879f0b9ee1" providerId="ADAL" clId="{5C2354A5-E71C-4F88-ADE1-D62AFB39C21F}" dt="2025-11-12T10:49:15.115" v="462" actId="1076"/>
          <ac:spMkLst>
            <pc:docMk/>
            <pc:sldMk cId="3503896509" sldId="315"/>
            <ac:spMk id="3" creationId="{08789CEA-DF77-0966-4686-1ACDD6832006}"/>
          </ac:spMkLst>
        </pc:spChg>
        <pc:spChg chg="add mod">
          <ac:chgData name="Chrystyna Chymera-Holloway" userId="422b843c-e94f-4aed-bae0-9b879f0b9ee1" providerId="ADAL" clId="{5C2354A5-E71C-4F88-ADE1-D62AFB39C21F}" dt="2025-11-12T10:49:15.115" v="462" actId="1076"/>
          <ac:spMkLst>
            <pc:docMk/>
            <pc:sldMk cId="3503896509" sldId="315"/>
            <ac:spMk id="4" creationId="{43E88482-803C-48C8-0FF3-0B0366365EFB}"/>
          </ac:spMkLst>
        </pc:spChg>
        <pc:spChg chg="add mod">
          <ac:chgData name="Chrystyna Chymera-Holloway" userId="422b843c-e94f-4aed-bae0-9b879f0b9ee1" providerId="ADAL" clId="{5C2354A5-E71C-4F88-ADE1-D62AFB39C21F}" dt="2025-11-12T10:39:15.359" v="41" actId="1076"/>
          <ac:spMkLst>
            <pc:docMk/>
            <pc:sldMk cId="3503896509" sldId="315"/>
            <ac:spMk id="5" creationId="{B98417A2-9052-7331-BB64-215BD20D3F29}"/>
          </ac:spMkLst>
        </pc:spChg>
        <pc:spChg chg="add mod">
          <ac:chgData name="Chrystyna Chymera-Holloway" userId="422b843c-e94f-4aed-bae0-9b879f0b9ee1" providerId="ADAL" clId="{5C2354A5-E71C-4F88-ADE1-D62AFB39C21F}" dt="2025-11-12T10:39:20.995" v="43" actId="1076"/>
          <ac:spMkLst>
            <pc:docMk/>
            <pc:sldMk cId="3503896509" sldId="315"/>
            <ac:spMk id="7" creationId="{D82CFC0D-E6D0-1DF8-559A-656592381A99}"/>
          </ac:spMkLst>
        </pc:spChg>
        <pc:spChg chg="add mod">
          <ac:chgData name="Chrystyna Chymera-Holloway" userId="422b843c-e94f-4aed-bae0-9b879f0b9ee1" providerId="ADAL" clId="{5C2354A5-E71C-4F88-ADE1-D62AFB39C21F}" dt="2025-11-12T10:48:54.931" v="457" actId="14100"/>
          <ac:spMkLst>
            <pc:docMk/>
            <pc:sldMk cId="3503896509" sldId="315"/>
            <ac:spMk id="9" creationId="{ECBC82DF-F35C-0F08-44BA-88F293DC0BE6}"/>
          </ac:spMkLst>
        </pc:spChg>
        <pc:spChg chg="add mod">
          <ac:chgData name="Chrystyna Chymera-Holloway" userId="422b843c-e94f-4aed-bae0-9b879f0b9ee1" providerId="ADAL" clId="{5C2354A5-E71C-4F88-ADE1-D62AFB39C21F}" dt="2025-11-12T10:49:04.881" v="461" actId="1076"/>
          <ac:spMkLst>
            <pc:docMk/>
            <pc:sldMk cId="3503896509" sldId="315"/>
            <ac:spMk id="11" creationId="{B2FCB20E-972F-595A-D445-7C39C47E251C}"/>
          </ac:spMkLst>
        </pc:spChg>
        <pc:picChg chg="add mod">
          <ac:chgData name="Chrystyna Chymera-Holloway" userId="422b843c-e94f-4aed-bae0-9b879f0b9ee1" providerId="ADAL" clId="{5C2354A5-E71C-4F88-ADE1-D62AFB39C21F}" dt="2025-11-12T10:38:04.810" v="27" actId="1076"/>
          <ac:picMkLst>
            <pc:docMk/>
            <pc:sldMk cId="3503896509" sldId="315"/>
            <ac:picMk id="6" creationId="{7297B35A-C137-DC84-0B9B-B0524957FE72}"/>
          </ac:picMkLst>
        </pc:picChg>
        <pc:picChg chg="add mod">
          <ac:chgData name="Chrystyna Chymera-Holloway" userId="422b843c-e94f-4aed-bae0-9b879f0b9ee1" providerId="ADAL" clId="{5C2354A5-E71C-4F88-ADE1-D62AFB39C21F}" dt="2025-11-12T10:38:03.274" v="26" actId="1076"/>
          <ac:picMkLst>
            <pc:docMk/>
            <pc:sldMk cId="3503896509" sldId="315"/>
            <ac:picMk id="8" creationId="{A9311E73-C44C-4BFC-64E6-8FEEC0090B4B}"/>
          </ac:picMkLst>
        </pc:picChg>
        <pc:picChg chg="add mod">
          <ac:chgData name="Chrystyna Chymera-Holloway" userId="422b843c-e94f-4aed-bae0-9b879f0b9ee1" providerId="ADAL" clId="{5C2354A5-E71C-4F88-ADE1-D62AFB39C21F}" dt="2025-11-12T10:49:15.115" v="462" actId="1076"/>
          <ac:picMkLst>
            <pc:docMk/>
            <pc:sldMk cId="3503896509" sldId="315"/>
            <ac:picMk id="10" creationId="{14C41B33-291C-EB26-369D-6AAA6032CCA6}"/>
          </ac:picMkLst>
        </pc:picChg>
        <pc:picChg chg="add mod">
          <ac:chgData name="Chrystyna Chymera-Holloway" userId="422b843c-e94f-4aed-bae0-9b879f0b9ee1" providerId="ADAL" clId="{5C2354A5-E71C-4F88-ADE1-D62AFB39C21F}" dt="2025-11-12T10:48:46.504" v="454" actId="1076"/>
          <ac:picMkLst>
            <pc:docMk/>
            <pc:sldMk cId="3503896509" sldId="315"/>
            <ac:picMk id="1026" creationId="{7698AC4C-CAC7-7837-E646-39C50FCA4839}"/>
          </ac:picMkLst>
        </pc:picChg>
      </pc:sldChg>
      <pc:sldChg chg="addSp modSp new mod modClrScheme chgLayout">
        <pc:chgData name="Chrystyna Chymera-Holloway" userId="422b843c-e94f-4aed-bae0-9b879f0b9ee1" providerId="ADAL" clId="{5C2354A5-E71C-4F88-ADE1-D62AFB39C21F}" dt="2025-11-12T10:46:26.980" v="448" actId="1076"/>
        <pc:sldMkLst>
          <pc:docMk/>
          <pc:sldMk cId="2754373903" sldId="316"/>
        </pc:sldMkLst>
        <pc:spChg chg="add mod">
          <ac:chgData name="Chrystyna Chymera-Holloway" userId="422b843c-e94f-4aed-bae0-9b879f0b9ee1" providerId="ADAL" clId="{5C2354A5-E71C-4F88-ADE1-D62AFB39C21F}" dt="2025-11-12T10:46:15.867" v="444" actId="14100"/>
          <ac:spMkLst>
            <pc:docMk/>
            <pc:sldMk cId="2754373903" sldId="316"/>
            <ac:spMk id="2" creationId="{0BEB8A61-EB7F-03CC-3F10-3F367A81C556}"/>
          </ac:spMkLst>
        </pc:spChg>
        <pc:spChg chg="add mod">
          <ac:chgData name="Chrystyna Chymera-Holloway" userId="422b843c-e94f-4aed-bae0-9b879f0b9ee1" providerId="ADAL" clId="{5C2354A5-E71C-4F88-ADE1-D62AFB39C21F}" dt="2025-11-12T10:43:07.437" v="427" actId="5793"/>
          <ac:spMkLst>
            <pc:docMk/>
            <pc:sldMk cId="2754373903" sldId="316"/>
            <ac:spMk id="3" creationId="{BADF4524-7A7A-82F1-F253-F1D859846281}"/>
          </ac:spMkLst>
        </pc:spChg>
        <pc:picChg chg="add mod">
          <ac:chgData name="Chrystyna Chymera-Holloway" userId="422b843c-e94f-4aed-bae0-9b879f0b9ee1" providerId="ADAL" clId="{5C2354A5-E71C-4F88-ADE1-D62AFB39C21F}" dt="2025-11-12T10:46:26.980" v="448" actId="1076"/>
          <ac:picMkLst>
            <pc:docMk/>
            <pc:sldMk cId="2754373903" sldId="316"/>
            <ac:picMk id="5" creationId="{386FEF96-56B4-A5D1-E896-E9190CFC3BB6}"/>
          </ac:picMkLst>
        </pc:picChg>
        <pc:picChg chg="add mod modCrop">
          <ac:chgData name="Chrystyna Chymera-Holloway" userId="422b843c-e94f-4aed-bae0-9b879f0b9ee1" providerId="ADAL" clId="{5C2354A5-E71C-4F88-ADE1-D62AFB39C21F}" dt="2025-11-12T10:46:24.827" v="447" actId="1076"/>
          <ac:picMkLst>
            <pc:docMk/>
            <pc:sldMk cId="2754373903" sldId="316"/>
            <ac:picMk id="7" creationId="{B253339A-E4B0-305F-B7B9-F46971046615}"/>
          </ac:picMkLst>
        </pc:picChg>
      </pc:sldChg>
      <pc:sldChg chg="new">
        <pc:chgData name="Chrystyna Chymera-Holloway" userId="422b843c-e94f-4aed-bae0-9b879f0b9ee1" providerId="ADAL" clId="{5C2354A5-E71C-4F88-ADE1-D62AFB39C21F}" dt="2025-11-12T10:47:24.988" v="449" actId="680"/>
        <pc:sldMkLst>
          <pc:docMk/>
          <pc:sldMk cId="3698647358" sldId="317"/>
        </pc:sldMkLst>
      </pc:sldChg>
      <pc:sldChg chg="add">
        <pc:chgData name="Chrystyna Chymera-Holloway" userId="422b843c-e94f-4aed-bae0-9b879f0b9ee1" providerId="ADAL" clId="{5C2354A5-E71C-4F88-ADE1-D62AFB39C21F}" dt="2025-11-12T10:47:53.727" v="450"/>
        <pc:sldMkLst>
          <pc:docMk/>
          <pc:sldMk cId="2597818309" sldId="318"/>
        </pc:sldMkLst>
      </pc:sldChg>
    </pc:docChg>
  </pc:docChgLst>
  <pc:docChgLst>
    <pc:chgData name="Chrystyna Chymera-Holloway" userId="S::chrystyna.chymera-holloway@nas.org.uk::422b843c-e94f-4aed-bae0-9b879f0b9ee1" providerId="AD" clId="Web-{08854F71-3623-405A-A570-C07363B106BB}"/>
    <pc:docChg chg="modSld">
      <pc:chgData name="Chrystyna Chymera-Holloway" userId="S::chrystyna.chymera-holloway@nas.org.uk::422b843c-e94f-4aed-bae0-9b879f0b9ee1" providerId="AD" clId="Web-{08854F71-3623-405A-A570-C07363B106BB}" dt="2025-11-18T17:00:30.972" v="5" actId="1076"/>
      <pc:docMkLst>
        <pc:docMk/>
      </pc:docMkLst>
      <pc:sldChg chg="modSp">
        <pc:chgData name="Chrystyna Chymera-Holloway" userId="S::chrystyna.chymera-holloway@nas.org.uk::422b843c-e94f-4aed-bae0-9b879f0b9ee1" providerId="AD" clId="Web-{08854F71-3623-405A-A570-C07363B106BB}" dt="2025-11-18T16:59:11.549" v="3" actId="20577"/>
        <pc:sldMkLst>
          <pc:docMk/>
          <pc:sldMk cId="4104788360" sldId="262"/>
        </pc:sldMkLst>
        <pc:spChg chg="mod">
          <ac:chgData name="Chrystyna Chymera-Holloway" userId="S::chrystyna.chymera-holloway@nas.org.uk::422b843c-e94f-4aed-bae0-9b879f0b9ee1" providerId="AD" clId="Web-{08854F71-3623-405A-A570-C07363B106BB}" dt="2025-11-18T16:59:11.549" v="3" actId="20577"/>
          <ac:spMkLst>
            <pc:docMk/>
            <pc:sldMk cId="4104788360" sldId="262"/>
            <ac:spMk id="3" creationId="{D39DE126-94A8-708E-7530-D59D3DE9EC17}"/>
          </ac:spMkLst>
        </pc:spChg>
      </pc:sldChg>
      <pc:sldChg chg="modSp">
        <pc:chgData name="Chrystyna Chymera-Holloway" userId="S::chrystyna.chymera-holloway@nas.org.uk::422b843c-e94f-4aed-bae0-9b879f0b9ee1" providerId="AD" clId="Web-{08854F71-3623-405A-A570-C07363B106BB}" dt="2025-11-18T17:00:30.972" v="5" actId="1076"/>
        <pc:sldMkLst>
          <pc:docMk/>
          <pc:sldMk cId="2754373903" sldId="316"/>
        </pc:sldMkLst>
        <pc:spChg chg="mod">
          <ac:chgData name="Chrystyna Chymera-Holloway" userId="S::chrystyna.chymera-holloway@nas.org.uk::422b843c-e94f-4aed-bae0-9b879f0b9ee1" providerId="AD" clId="Web-{08854F71-3623-405A-A570-C07363B106BB}" dt="2025-11-18T17:00:30.972" v="5" actId="1076"/>
          <ac:spMkLst>
            <pc:docMk/>
            <pc:sldMk cId="2754373903" sldId="316"/>
            <ac:spMk id="2" creationId="{0BEB8A61-EB7F-03CC-3F10-3F367A81C556}"/>
          </ac:spMkLst>
        </pc:spChg>
        <pc:spChg chg="mod">
          <ac:chgData name="Chrystyna Chymera-Holloway" userId="S::chrystyna.chymera-holloway@nas.org.uk::422b843c-e94f-4aed-bae0-9b879f0b9ee1" providerId="AD" clId="Web-{08854F71-3623-405A-A570-C07363B106BB}" dt="2025-11-18T17:00:26.644" v="4" actId="14100"/>
          <ac:spMkLst>
            <pc:docMk/>
            <pc:sldMk cId="2754373903" sldId="316"/>
            <ac:spMk id="3" creationId="{BADF4524-7A7A-82F1-F253-F1D8598462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FF01B-A85E-435F-A7D3-C9A46B8BF982}" type="datetimeFigureOut">
              <a:rPr lang="en-GB" smtClean="0"/>
              <a:t>19/11/2025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EEB6B-0EE7-4D3F-B923-4E337FBFAE09}" type="slidenum">
              <a:rPr lang="en-GB" smtClean="0"/>
              <a:t>‹#›</a:t>
            </a:fld>
            <a:endParaRPr lang="en-GB"/>
          </a:p>
        </p:txBody>
      </p:sp>
    </p:spTree>
    <p:extLst>
      <p:ext uri="{BB962C8B-B14F-4D97-AF65-F5344CB8AC3E}">
        <p14:creationId xmlns:p14="http://schemas.microsoft.com/office/powerpoint/2010/main" val="15175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Core to our strategy Belief 3 which is about changing understanding of and aptitudes towards autistic people</a:t>
            </a:r>
          </a:p>
          <a:p>
            <a:r>
              <a:rPr lang="en-GB" dirty="0"/>
              <a:t>Steering group, survey, public focus groups</a:t>
            </a:r>
          </a:p>
        </p:txBody>
      </p:sp>
      <p:sp>
        <p:nvSpPr>
          <p:cNvPr id="4" name="Slide Number Placeholder 3"/>
          <p:cNvSpPr>
            <a:spLocks noGrp="1"/>
          </p:cNvSpPr>
          <p:nvPr>
            <p:ph type="sldNum" sz="quarter" idx="5"/>
          </p:nvPr>
        </p:nvSpPr>
        <p:spPr/>
        <p:txBody>
          <a:bodyPr/>
          <a:lstStyle/>
          <a:p>
            <a:fld id="{5DBEEB6B-0EE7-4D3F-B923-4E337FBFAE09}" type="slidenum">
              <a:rPr lang="en-GB" smtClean="0"/>
              <a:t>2</a:t>
            </a:fld>
            <a:endParaRPr lang="en-GB"/>
          </a:p>
        </p:txBody>
      </p:sp>
    </p:spTree>
    <p:extLst>
      <p:ext uri="{BB962C8B-B14F-4D97-AF65-F5344CB8AC3E}">
        <p14:creationId xmlns:p14="http://schemas.microsoft.com/office/powerpoint/2010/main" val="409067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CDDB-ACFB-D98B-D8CC-38FA2F41F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96940-2B06-D294-72A6-9AC45F9791C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D3859F-84B3-EDC4-90BB-C2066DB4DC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4DD076-C22C-CE11-0F71-2BD0A61C291B}"/>
              </a:ext>
            </a:extLst>
          </p:cNvPr>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035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 wanted to share some of the beautiful comments we got, there were so many more of these I can't do justice to them here</a:t>
            </a:r>
          </a:p>
        </p:txBody>
      </p:sp>
      <p:sp>
        <p:nvSpPr>
          <p:cNvPr id="4" name="Slide Number Placeholder 3"/>
          <p:cNvSpPr>
            <a:spLocks noGrp="1"/>
          </p:cNvSpPr>
          <p:nvPr>
            <p:ph type="sldNum" sz="quarter" idx="5"/>
          </p:nvPr>
        </p:nvSpPr>
        <p:spPr/>
        <p:txBody>
          <a:bodyPr/>
          <a:lstStyle/>
          <a:p>
            <a:fld id="{5DBEEB6B-0EE7-4D3F-B923-4E337FBFAE09}" type="slidenum">
              <a:rPr lang="en-GB" smtClean="0"/>
              <a:t>16</a:t>
            </a:fld>
            <a:endParaRPr lang="en-GB"/>
          </a:p>
        </p:txBody>
      </p:sp>
    </p:spTree>
    <p:extLst>
      <p:ext uri="{BB962C8B-B14F-4D97-AF65-F5344CB8AC3E}">
        <p14:creationId xmlns:p14="http://schemas.microsoft.com/office/powerpoint/2010/main" val="216170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Survey of around 9000 people – parents and autistic ppl</a:t>
            </a:r>
          </a:p>
          <a:p>
            <a:r>
              <a:rPr lang="en-GB" dirty="0"/>
              <a:t>You gov public poll and focus groups</a:t>
            </a:r>
          </a:p>
          <a:p>
            <a:r>
              <a:rPr lang="en-GB" dirty="0"/>
              <a:t>People wanted simple changes to attitudes and understanding</a:t>
            </a:r>
          </a:p>
        </p:txBody>
      </p:sp>
      <p:sp>
        <p:nvSpPr>
          <p:cNvPr id="4" name="Slide Number Placeholder 3"/>
          <p:cNvSpPr>
            <a:spLocks noGrp="1"/>
          </p:cNvSpPr>
          <p:nvPr>
            <p:ph type="sldNum" sz="quarter" idx="5"/>
          </p:nvPr>
        </p:nvSpPr>
        <p:spPr/>
        <p:txBody>
          <a:bodyPr/>
          <a:lstStyle/>
          <a:p>
            <a:fld id="{5DBEEB6B-0EE7-4D3F-B923-4E337FBFAE09}" type="slidenum">
              <a:rPr lang="en-GB" smtClean="0"/>
              <a:t>3</a:t>
            </a:fld>
            <a:endParaRPr lang="en-GB"/>
          </a:p>
        </p:txBody>
      </p:sp>
    </p:spTree>
    <p:extLst>
      <p:ext uri="{BB962C8B-B14F-4D97-AF65-F5344CB8AC3E}">
        <p14:creationId xmlns:p14="http://schemas.microsoft.com/office/powerpoint/2010/main" val="246108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 campaign is about telling ppl you don't need to be an autism expert, you just need kindness, empathy and to be prepared to change your own attitudes and behaviors, take simple actions, every day to help create a society that works for autistic people.</a:t>
            </a:r>
          </a:p>
        </p:txBody>
      </p:sp>
      <p:sp>
        <p:nvSpPr>
          <p:cNvPr id="4" name="Slide Number Placeholder 3"/>
          <p:cNvSpPr>
            <a:spLocks noGrp="1"/>
          </p:cNvSpPr>
          <p:nvPr>
            <p:ph type="sldNum" sz="quarter" idx="5"/>
          </p:nvPr>
        </p:nvSpPr>
        <p:spPr/>
        <p:txBody>
          <a:bodyPr/>
          <a:lstStyle/>
          <a:p>
            <a:fld id="{5DBEEB6B-0EE7-4D3F-B923-4E337FBFAE09}" type="slidenum">
              <a:rPr lang="en-GB" smtClean="0"/>
              <a:t>4</a:t>
            </a:fld>
            <a:endParaRPr lang="en-GB"/>
          </a:p>
        </p:txBody>
      </p:sp>
    </p:spTree>
    <p:extLst>
      <p:ext uri="{BB962C8B-B14F-4D97-AF65-F5344CB8AC3E}">
        <p14:creationId xmlns:p14="http://schemas.microsoft.com/office/powerpoint/2010/main" val="28968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 film was core to the campaign, the main story we're sharing. It is routed in real experiences of autistic people, though the script is fictional.</a:t>
            </a:r>
          </a:p>
        </p:txBody>
      </p:sp>
      <p:sp>
        <p:nvSpPr>
          <p:cNvPr id="4" name="Slide Number Placeholder 3"/>
          <p:cNvSpPr>
            <a:spLocks noGrp="1"/>
          </p:cNvSpPr>
          <p:nvPr>
            <p:ph type="sldNum" sz="quarter" idx="5"/>
          </p:nvPr>
        </p:nvSpPr>
        <p:spPr/>
        <p:txBody>
          <a:bodyPr/>
          <a:lstStyle/>
          <a:p>
            <a:fld id="{5DBEEB6B-0EE7-4D3F-B923-4E337FBFAE09}" type="slidenum">
              <a:rPr lang="en-GB" smtClean="0"/>
              <a:t>6</a:t>
            </a:fld>
            <a:endParaRPr lang="en-GB"/>
          </a:p>
        </p:txBody>
      </p:sp>
    </p:spTree>
    <p:extLst>
      <p:ext uri="{BB962C8B-B14F-4D97-AF65-F5344CB8AC3E}">
        <p14:creationId xmlns:p14="http://schemas.microsoft.com/office/powerpoint/2010/main" val="225431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3bde05ad9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3bde05ad9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The production company we used helped us find a lovely northern family, dad and daughter both autistic, real people, not actors. You will hear from them a bit later.</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3bde05ad92_1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3bde05ad92_1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bde05ad92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bde05ad92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We had a digital pledge wall where we encouraged people to come and tell us how they will show up, or how someone showed up for them. People are still adding pledges now. It's a really heartwarming reminder of all the good in the world.</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Here are some examples of some of the pledges</a:t>
            </a:r>
            <a:br>
              <a:rPr lang="en-US" dirty="0">
                <a:latin typeface="Calibri"/>
                <a:ea typeface="Calibri"/>
                <a:cs typeface="Calibri"/>
              </a:rPr>
            </a:br>
            <a:r>
              <a:rPr lang="en-US" dirty="0">
                <a:latin typeface="Calibri"/>
                <a:ea typeface="Calibri"/>
                <a:cs typeface="Calibri"/>
              </a:rPr>
              <a:t>www.autism.org.uk/pledge </a:t>
            </a:r>
          </a:p>
        </p:txBody>
      </p:sp>
      <p:sp>
        <p:nvSpPr>
          <p:cNvPr id="4" name="Slide Number Placeholder 3"/>
          <p:cNvSpPr>
            <a:spLocks noGrp="1"/>
          </p:cNvSpPr>
          <p:nvPr>
            <p:ph type="sldNum" sz="quarter" idx="5"/>
          </p:nvPr>
        </p:nvSpPr>
        <p:spPr/>
        <p:txBody>
          <a:bodyPr/>
          <a:lstStyle/>
          <a:p>
            <a:fld id="{5DBEEB6B-0EE7-4D3F-B923-4E337FBFAE09}" type="slidenum">
              <a:rPr lang="en-GB" smtClean="0"/>
              <a:t>13</a:t>
            </a:fld>
            <a:endParaRPr lang="en-GB"/>
          </a:p>
        </p:txBody>
      </p:sp>
    </p:spTree>
    <p:extLst>
      <p:ext uri="{BB962C8B-B14F-4D97-AF65-F5344CB8AC3E}">
        <p14:creationId xmlns:p14="http://schemas.microsoft.com/office/powerpoint/2010/main" val="28642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Just to give you the main results from the very first month of the campaign.</a:t>
            </a:r>
            <a:br>
              <a:rPr lang="en-US" dirty="0">
                <a:latin typeface="Calibri"/>
                <a:ea typeface="Calibri"/>
                <a:cs typeface="Calibri"/>
              </a:rPr>
            </a:br>
            <a:r>
              <a:rPr lang="en-US" dirty="0">
                <a:latin typeface="Calibri"/>
                <a:ea typeface="Calibri"/>
                <a:cs typeface="Calibri"/>
              </a:rPr>
              <a:t>We are also doing long term analysis in understanding and attitudes towards autism – it's too early to be able to report on those though.</a:t>
            </a:r>
          </a:p>
        </p:txBody>
      </p:sp>
      <p:sp>
        <p:nvSpPr>
          <p:cNvPr id="4" name="Slide Number Placeholder 3"/>
          <p:cNvSpPr>
            <a:spLocks noGrp="1"/>
          </p:cNvSpPr>
          <p:nvPr>
            <p:ph type="sldNum" sz="quarter" idx="5"/>
          </p:nvPr>
        </p:nvSpPr>
        <p:spPr/>
        <p:txBody>
          <a:bodyPr/>
          <a:lstStyle/>
          <a:p>
            <a:fld id="{5DBEEB6B-0EE7-4D3F-B923-4E337FBFAE09}" type="slidenum">
              <a:rPr lang="en-GB" smtClean="0"/>
              <a:t>15</a:t>
            </a:fld>
            <a:endParaRPr lang="en-GB"/>
          </a:p>
        </p:txBody>
      </p:sp>
    </p:spTree>
    <p:extLst>
      <p:ext uri="{BB962C8B-B14F-4D97-AF65-F5344CB8AC3E}">
        <p14:creationId xmlns:p14="http://schemas.microsoft.com/office/powerpoint/2010/main" val="3622559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15714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2247982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14900B-7D09-A40D-1709-8DFE76146AED}"/>
              </a:ext>
            </a:extLst>
          </p:cNvPr>
          <p:cNvSpPr txBox="1">
            <a:spLocks/>
          </p:cNvSpPr>
          <p:nvPr/>
        </p:nvSpPr>
        <p:spPr>
          <a:xfrm>
            <a:off x="513080" y="2844800"/>
            <a:ext cx="7106920" cy="387096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200" b="1" dirty="0">
                <a:solidFill>
                  <a:schemeClr val="bg1">
                    <a:lumMod val="95000"/>
                  </a:schemeClr>
                </a:solidFill>
                <a:latin typeface="Century Gothic" panose="020B0502020202020204" pitchFamily="34" charset="0"/>
              </a:rPr>
            </a:br>
            <a:br>
              <a:rPr lang="en-US" sz="6700" b="1" dirty="0">
                <a:solidFill>
                  <a:schemeClr val="bg1">
                    <a:lumMod val="95000"/>
                  </a:schemeClr>
                </a:solidFill>
                <a:latin typeface="Century Gothic" panose="020B0502020202020204" pitchFamily="34" charset="0"/>
              </a:rPr>
            </a:br>
            <a:r>
              <a:rPr lang="en-US" sz="6000" b="1" dirty="0">
                <a:solidFill>
                  <a:schemeClr val="bg1">
                    <a:lumMod val="95000"/>
                  </a:schemeClr>
                </a:solidFill>
                <a:latin typeface="Century Gothic" panose="020B0502020202020204" pitchFamily="34" charset="0"/>
              </a:rPr>
              <a:t>It’s How You Show Up campaign</a:t>
            </a:r>
            <a:br>
              <a:rPr lang="en-US" sz="3200" b="1" dirty="0">
                <a:solidFill>
                  <a:schemeClr val="bg1">
                    <a:lumMod val="95000"/>
                  </a:schemeClr>
                </a:solidFill>
                <a:latin typeface="Century Gothic" panose="020B0502020202020204" pitchFamily="34" charset="0"/>
              </a:rPr>
            </a:br>
            <a:endParaRPr lang="en-US" sz="3200" b="1" spc="20" dirty="0">
              <a:solidFill>
                <a:schemeClr val="bg1">
                  <a:lumMod val="95000"/>
                </a:schemeClr>
              </a:solidFill>
              <a:latin typeface="Century Gothic" panose="020B0502020202020204" pitchFamily="34" charset="0"/>
            </a:endParaRPr>
          </a:p>
          <a:p>
            <a:pPr>
              <a:lnSpc>
                <a:spcPct val="120000"/>
              </a:lnSpc>
            </a:pPr>
            <a:r>
              <a:rPr lang="en-US" sz="2400" b="1" spc="20" dirty="0">
                <a:solidFill>
                  <a:schemeClr val="bg1">
                    <a:lumMod val="95000"/>
                  </a:schemeClr>
                </a:solidFill>
                <a:latin typeface="Century Gothic" panose="020B0502020202020204" pitchFamily="34" charset="0"/>
              </a:rPr>
              <a:t>Chrystyna Chymera-Holloway</a:t>
            </a:r>
            <a:br>
              <a:rPr lang="en-US" sz="2400" b="1" spc="20" dirty="0">
                <a:solidFill>
                  <a:schemeClr val="bg1">
                    <a:lumMod val="95000"/>
                  </a:schemeClr>
                </a:solidFill>
                <a:latin typeface="Century Gothic" panose="020B0502020202020204" pitchFamily="34" charset="0"/>
              </a:rPr>
            </a:br>
            <a:r>
              <a:rPr lang="en-US" sz="2400" b="1" spc="20" dirty="0">
                <a:solidFill>
                  <a:schemeClr val="bg1">
                    <a:lumMod val="95000"/>
                  </a:schemeClr>
                </a:solidFill>
                <a:latin typeface="Century Gothic" panose="020B0502020202020204" pitchFamily="34" charset="0"/>
              </a:rPr>
              <a:t>Assistant Director, Communications, Marketing and Support</a:t>
            </a:r>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0339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 name="Picture 2" descr="A person and person standing next to each other&#10;&#10;AI-generated content may be incorrect.">
            <a:extLst>
              <a:ext uri="{FF2B5EF4-FFF2-40B4-BE49-F238E27FC236}">
                <a16:creationId xmlns:a16="http://schemas.microsoft.com/office/drawing/2014/main" id="{67E064CA-B2A2-1727-880F-28143647C225}"/>
              </a:ext>
            </a:extLst>
          </p:cNvPr>
          <p:cNvPicPr>
            <a:picLocks noChangeAspect="1"/>
          </p:cNvPicPr>
          <p:nvPr/>
        </p:nvPicPr>
        <p:blipFill>
          <a:blip r:embed="rId3"/>
          <a:stretch>
            <a:fillRect/>
          </a:stretch>
        </p:blipFill>
        <p:spPr>
          <a:xfrm>
            <a:off x="8139649" y="0"/>
            <a:ext cx="3875603" cy="6858000"/>
          </a:xfrm>
          <a:prstGeom prst="rect">
            <a:avLst/>
          </a:prstGeom>
        </p:spPr>
      </p:pic>
      <p:pic>
        <p:nvPicPr>
          <p:cNvPr id="4" name="Picture 3" descr="A person and child sitting on the floor&#10;&#10;AI-generated content may be incorrect.">
            <a:extLst>
              <a:ext uri="{FF2B5EF4-FFF2-40B4-BE49-F238E27FC236}">
                <a16:creationId xmlns:a16="http://schemas.microsoft.com/office/drawing/2014/main" id="{FDA8F8FB-E57C-A1E4-0271-9DAC45C2F9CC}"/>
              </a:ext>
            </a:extLst>
          </p:cNvPr>
          <p:cNvPicPr>
            <a:picLocks noChangeAspect="1"/>
          </p:cNvPicPr>
          <p:nvPr/>
        </p:nvPicPr>
        <p:blipFill>
          <a:blip r:embed="rId4"/>
          <a:stretch>
            <a:fillRect/>
          </a:stretch>
        </p:blipFill>
        <p:spPr>
          <a:xfrm>
            <a:off x="4186036" y="0"/>
            <a:ext cx="3819928" cy="6858000"/>
          </a:xfrm>
          <a:prstGeom prst="rect">
            <a:avLst/>
          </a:prstGeom>
        </p:spPr>
      </p:pic>
      <p:pic>
        <p:nvPicPr>
          <p:cNvPr id="5" name="Picture 4" descr="A person and person sitting in a restaurant&#10;&#10;AI-generated content may be incorrect.">
            <a:extLst>
              <a:ext uri="{FF2B5EF4-FFF2-40B4-BE49-F238E27FC236}">
                <a16:creationId xmlns:a16="http://schemas.microsoft.com/office/drawing/2014/main" id="{B53DFE12-9D3C-00D2-EE4B-C124029ED2A7}"/>
              </a:ext>
            </a:extLst>
          </p:cNvPr>
          <p:cNvPicPr>
            <a:picLocks noChangeAspect="1"/>
          </p:cNvPicPr>
          <p:nvPr/>
        </p:nvPicPr>
        <p:blipFill>
          <a:blip r:embed="rId5"/>
          <a:stretch>
            <a:fillRect/>
          </a:stretch>
        </p:blipFill>
        <p:spPr>
          <a:xfrm>
            <a:off x="190345" y="1"/>
            <a:ext cx="3867463"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CAE7-7BDA-31D7-B04C-DA017059F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B484E-C34D-8CCB-3615-EC121359D386}"/>
              </a:ext>
            </a:extLst>
          </p:cNvPr>
          <p:cNvSpPr txBox="1">
            <a:spLocks/>
          </p:cNvSpPr>
          <p:nvPr/>
        </p:nvSpPr>
        <p:spPr>
          <a:xfrm>
            <a:off x="851770" y="2705208"/>
            <a:ext cx="10747332"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4203BF"/>
                </a:solidFill>
                <a:latin typeface="Century Gothic" panose="020B0502020202020204" pitchFamily="34" charset="0"/>
              </a:rPr>
              <a:t>EMBED FILM</a:t>
            </a:r>
          </a:p>
        </p:txBody>
      </p:sp>
      <p:sp>
        <p:nvSpPr>
          <p:cNvPr id="3" name="Title 1">
            <a:extLst>
              <a:ext uri="{FF2B5EF4-FFF2-40B4-BE49-F238E27FC236}">
                <a16:creationId xmlns:a16="http://schemas.microsoft.com/office/drawing/2014/main" id="{E65F49DC-76DC-2EBB-3F44-F4DEEA0BEA23}"/>
              </a:ext>
            </a:extLst>
          </p:cNvPr>
          <p:cNvSpPr txBox="1">
            <a:spLocks/>
          </p:cNvSpPr>
          <p:nvPr/>
        </p:nvSpPr>
        <p:spPr>
          <a:xfrm>
            <a:off x="650866" y="4109233"/>
            <a:ext cx="7106920" cy="252886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Pledge wall</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2460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1177216" y="297117"/>
            <a:ext cx="9837568" cy="62637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DAF33-CF3B-8144-F57E-5B9D4876655E}"/>
              </a:ext>
              <a:ext uri="{C183D7F6-B498-43B3-948B-1728B52AA6E4}">
                <adec:decorative xmlns:adec="http://schemas.microsoft.com/office/drawing/2017/decorative" val="1"/>
              </a:ext>
            </a:extLst>
          </p:cNvPr>
          <p:cNvPicPr>
            <a:picLocks noChangeAspect="1"/>
          </p:cNvPicPr>
          <p:nvPr/>
        </p:nvPicPr>
        <p:blipFill>
          <a:blip r:embed="rId3"/>
          <a:srcRect l="54355" t="14006" r="8190" b="26826"/>
          <a:stretch>
            <a:fillRect/>
          </a:stretch>
        </p:blipFill>
        <p:spPr>
          <a:xfrm>
            <a:off x="4208807" y="468652"/>
            <a:ext cx="3083113" cy="2123673"/>
          </a:xfrm>
          <a:prstGeom prst="rect">
            <a:avLst/>
          </a:prstGeom>
        </p:spPr>
      </p:pic>
      <p:pic>
        <p:nvPicPr>
          <p:cNvPr id="9" name="Picture 8">
            <a:extLst>
              <a:ext uri="{FF2B5EF4-FFF2-40B4-BE49-F238E27FC236}">
                <a16:creationId xmlns:a16="http://schemas.microsoft.com/office/drawing/2014/main" id="{FFEC70E7-FC31-3E4C-1C1A-BEF2656553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2531" y="1452275"/>
            <a:ext cx="3838274" cy="4934252"/>
          </a:xfrm>
          <a:prstGeom prst="rect">
            <a:avLst/>
          </a:prstGeom>
        </p:spPr>
      </p:pic>
      <p:pic>
        <p:nvPicPr>
          <p:cNvPr id="3" name="Picture 2" descr="A screenshot of a social media post&#10;&#10;AI-generated content may be incorrect.">
            <a:extLst>
              <a:ext uri="{FF2B5EF4-FFF2-40B4-BE49-F238E27FC236}">
                <a16:creationId xmlns:a16="http://schemas.microsoft.com/office/drawing/2014/main" id="{2A1C2706-7850-068A-CFCF-6C2C6660BBBD}"/>
              </a:ext>
            </a:extLst>
          </p:cNvPr>
          <p:cNvPicPr>
            <a:picLocks noChangeAspect="1"/>
          </p:cNvPicPr>
          <p:nvPr/>
        </p:nvPicPr>
        <p:blipFill>
          <a:blip r:embed="rId5"/>
          <a:stretch>
            <a:fillRect/>
          </a:stretch>
        </p:blipFill>
        <p:spPr>
          <a:xfrm>
            <a:off x="4026166" y="2949996"/>
            <a:ext cx="3354807" cy="3703629"/>
          </a:xfrm>
          <a:prstGeom prst="rect">
            <a:avLst/>
          </a:prstGeom>
        </p:spPr>
      </p:pic>
      <p:pic>
        <p:nvPicPr>
          <p:cNvPr id="37" name="Picture 36" descr="A white background with blue text&#10;&#10;AI-generated content may be incorrect.">
            <a:extLst>
              <a:ext uri="{FF2B5EF4-FFF2-40B4-BE49-F238E27FC236}">
                <a16:creationId xmlns:a16="http://schemas.microsoft.com/office/drawing/2014/main" id="{6CEF09D9-8C61-4E2E-8CA3-7F6126FB1045}"/>
              </a:ext>
            </a:extLst>
          </p:cNvPr>
          <p:cNvPicPr>
            <a:picLocks noChangeAspect="1"/>
          </p:cNvPicPr>
          <p:nvPr/>
        </p:nvPicPr>
        <p:blipFill>
          <a:blip r:embed="rId6"/>
          <a:stretch>
            <a:fillRect/>
          </a:stretch>
        </p:blipFill>
        <p:spPr>
          <a:xfrm>
            <a:off x="467464" y="4078969"/>
            <a:ext cx="3564619" cy="1617133"/>
          </a:xfrm>
          <a:prstGeom prst="rect">
            <a:avLst/>
          </a:prstGeom>
        </p:spPr>
      </p:pic>
      <p:pic>
        <p:nvPicPr>
          <p:cNvPr id="2" name="Picture 1" descr="A screenshot of a phone&#10;&#10;AI-generated content may be incorrect.">
            <a:extLst>
              <a:ext uri="{FF2B5EF4-FFF2-40B4-BE49-F238E27FC236}">
                <a16:creationId xmlns:a16="http://schemas.microsoft.com/office/drawing/2014/main" id="{A46F7571-7781-3EFB-D088-3F33562C4DFB}"/>
              </a:ext>
              <a:ext uri="{C183D7F6-B498-43B3-948B-1728B52AA6E4}">
                <adec:decorative xmlns:adec="http://schemas.microsoft.com/office/drawing/2017/decorative" val="0"/>
              </a:ext>
            </a:extLst>
          </p:cNvPr>
          <p:cNvPicPr>
            <a:picLocks noChangeAspect="1"/>
          </p:cNvPicPr>
          <p:nvPr/>
        </p:nvPicPr>
        <p:blipFill>
          <a:blip r:embed="rId3"/>
          <a:srcRect l="4903" t="12726" r="52137" b="14332"/>
          <a:stretch>
            <a:fillRect/>
          </a:stretch>
        </p:blipFill>
        <p:spPr>
          <a:xfrm>
            <a:off x="323356" y="583602"/>
            <a:ext cx="3362297" cy="2584318"/>
          </a:xfrm>
          <a:prstGeom prst="rect">
            <a:avLst/>
          </a:prstGeom>
        </p:spPr>
      </p:pic>
      <p:sp>
        <p:nvSpPr>
          <p:cNvPr id="5" name="TextBox 4">
            <a:extLst>
              <a:ext uri="{FF2B5EF4-FFF2-40B4-BE49-F238E27FC236}">
                <a16:creationId xmlns:a16="http://schemas.microsoft.com/office/drawing/2014/main" id="{A7865B7E-BA6F-BCD6-1396-EF7E014FF806}"/>
              </a:ext>
            </a:extLst>
          </p:cNvPr>
          <p:cNvSpPr txBox="1"/>
          <p:nvPr/>
        </p:nvSpPr>
        <p:spPr>
          <a:xfrm>
            <a:off x="466725" y="6238875"/>
            <a:ext cx="60960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4203BF"/>
                </a:solidFill>
                <a:latin typeface="Century Gothic"/>
              </a:rPr>
              <a:t>www.autism.org.uk/pledge </a:t>
            </a:r>
            <a:endParaRPr lang="en-GB" sz="2400" b="1">
              <a:solidFill>
                <a:srgbClr val="4203BF"/>
              </a:solidFill>
              <a:latin typeface="Century Gothic"/>
              <a:ea typeface="Calibri"/>
              <a:cs typeface="Calibri"/>
            </a:endParaRPr>
          </a:p>
          <a:p>
            <a:pPr algn="ctr"/>
            <a:endParaRPr lang="en-GB"/>
          </a:p>
        </p:txBody>
      </p:sp>
    </p:spTree>
    <p:extLst>
      <p:ext uri="{BB962C8B-B14F-4D97-AF65-F5344CB8AC3E}">
        <p14:creationId xmlns:p14="http://schemas.microsoft.com/office/powerpoint/2010/main" val="379344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89D2B8-086B-E7BC-A2E3-93CC5A11EBD5}"/>
              </a:ext>
            </a:extLst>
          </p:cNvPr>
          <p:cNvSpPr txBox="1"/>
          <p:nvPr/>
        </p:nvSpPr>
        <p:spPr>
          <a:xfrm>
            <a:off x="250896" y="1521380"/>
            <a:ext cx="7101882" cy="5301451"/>
          </a:xfrm>
          <a:prstGeom prst="rect">
            <a:avLst/>
          </a:prstGeom>
          <a:noFill/>
        </p:spPr>
        <p:txBody>
          <a:bodyPr wrap="square" lIns="68580" tIns="34290" rIns="68580" bIns="34290" rtlCol="0" anchor="t">
            <a:spAutoFit/>
          </a:bodyPr>
          <a:lstStyle/>
          <a:p>
            <a:r>
              <a:rPr lang="en-GB" sz="2000" b="1" dirty="0">
                <a:solidFill>
                  <a:srgbClr val="4203BF"/>
                </a:solidFill>
                <a:latin typeface="Century Gothic"/>
              </a:rPr>
              <a:t>Headlines:</a:t>
            </a:r>
          </a:p>
          <a:p>
            <a:pPr marL="214313" indent="-214313">
              <a:buFont typeface="Arial" panose="020B0604020202020204" pitchFamily="34" charset="0"/>
              <a:buChar char="•"/>
            </a:pPr>
            <a:r>
              <a:rPr lang="en-GB" sz="2000" dirty="0">
                <a:solidFill>
                  <a:srgbClr val="4203BF"/>
                </a:solidFill>
                <a:latin typeface="Century Gothic"/>
              </a:rPr>
              <a:t>Total film views in April over </a:t>
            </a:r>
            <a:r>
              <a:rPr lang="en-GB" sz="2000" b="1" dirty="0">
                <a:solidFill>
                  <a:srgbClr val="4203BF"/>
                </a:solidFill>
                <a:latin typeface="Century Gothic"/>
              </a:rPr>
              <a:t>1.5 million</a:t>
            </a:r>
            <a:r>
              <a:rPr lang="en-GB" sz="2000" dirty="0">
                <a:solidFill>
                  <a:srgbClr val="4203BF"/>
                </a:solidFill>
                <a:latin typeface="Century Gothic"/>
              </a:rPr>
              <a:t> combined</a:t>
            </a:r>
          </a:p>
          <a:p>
            <a:pPr marL="214313" indent="-214313">
              <a:buFont typeface="Arial" panose="020B0604020202020204" pitchFamily="34" charset="0"/>
              <a:buChar char="•"/>
            </a:pPr>
            <a:r>
              <a:rPr lang="en-GB" sz="2000" b="1" dirty="0">
                <a:solidFill>
                  <a:srgbClr val="4203BF"/>
                </a:solidFill>
                <a:latin typeface="Century Gothic"/>
              </a:rPr>
              <a:t>1575</a:t>
            </a:r>
            <a:r>
              <a:rPr lang="en-GB" sz="2000" dirty="0">
                <a:solidFill>
                  <a:srgbClr val="4203BF"/>
                </a:solidFill>
                <a:latin typeface="Century Gothic"/>
              </a:rPr>
              <a:t> people invited their MP and </a:t>
            </a:r>
            <a:r>
              <a:rPr lang="en-GB" sz="2000" b="1" dirty="0">
                <a:solidFill>
                  <a:srgbClr val="4203BF"/>
                </a:solidFill>
                <a:latin typeface="Century Gothic"/>
              </a:rPr>
              <a:t>11 </a:t>
            </a:r>
            <a:r>
              <a:rPr lang="en-GB" sz="2000" dirty="0">
                <a:solidFill>
                  <a:srgbClr val="4203BF"/>
                </a:solidFill>
                <a:latin typeface="Century Gothic"/>
              </a:rPr>
              <a:t>MP's attended training</a:t>
            </a:r>
          </a:p>
          <a:p>
            <a:pPr marL="214313" indent="-214313">
              <a:buFont typeface="Arial" panose="020B0604020202020204" pitchFamily="34" charset="0"/>
              <a:buChar char="•"/>
            </a:pPr>
            <a:r>
              <a:rPr lang="en-GB" sz="2000" dirty="0">
                <a:solidFill>
                  <a:srgbClr val="4203BF"/>
                </a:solidFill>
                <a:latin typeface="Century Gothic"/>
              </a:rPr>
              <a:t>Total web page visits </a:t>
            </a:r>
            <a:r>
              <a:rPr lang="en-GB" sz="2000" b="1" dirty="0">
                <a:solidFill>
                  <a:srgbClr val="4203BF"/>
                </a:solidFill>
                <a:latin typeface="Century Gothic"/>
              </a:rPr>
              <a:t>5555</a:t>
            </a:r>
            <a:endParaRPr lang="en-GB" sz="2000" b="1" dirty="0">
              <a:solidFill>
                <a:srgbClr val="4203BF"/>
              </a:solidFill>
              <a:highlight>
                <a:srgbClr val="FFFF00"/>
              </a:highlight>
              <a:latin typeface="Century Gothic"/>
            </a:endParaRPr>
          </a:p>
          <a:p>
            <a:pPr marL="214313" indent="-214313">
              <a:buFont typeface="Arial" panose="020B0604020202020204" pitchFamily="34" charset="0"/>
              <a:buChar char="•"/>
            </a:pPr>
            <a:r>
              <a:rPr lang="en-US" sz="2000" b="1" dirty="0">
                <a:solidFill>
                  <a:srgbClr val="4203BF"/>
                </a:solidFill>
                <a:latin typeface="Century Gothic"/>
              </a:rPr>
              <a:t>5892</a:t>
            </a:r>
            <a:r>
              <a:rPr lang="en-US" sz="2000" dirty="0">
                <a:solidFill>
                  <a:srgbClr val="4203BF"/>
                </a:solidFill>
                <a:latin typeface="Century Gothic"/>
              </a:rPr>
              <a:t> supporters and </a:t>
            </a:r>
            <a:r>
              <a:rPr lang="en-US" sz="2000" b="1" dirty="0">
                <a:solidFill>
                  <a:srgbClr val="4203BF"/>
                </a:solidFill>
                <a:latin typeface="Century Gothic"/>
              </a:rPr>
              <a:t>1817 </a:t>
            </a:r>
            <a:r>
              <a:rPr lang="en-US" sz="2000" dirty="0">
                <a:solidFill>
                  <a:srgbClr val="4203BF"/>
                </a:solidFill>
                <a:latin typeface="Century Gothic"/>
              </a:rPr>
              <a:t>professionals were added to our databases in April alone – over half the Q1 target</a:t>
            </a:r>
            <a:endParaRPr lang="en-GB" sz="2000" dirty="0">
              <a:solidFill>
                <a:srgbClr val="4203BF"/>
              </a:solidFill>
              <a:latin typeface="Century Gothic"/>
            </a:endParaRPr>
          </a:p>
          <a:p>
            <a:pPr marL="214313" indent="-214313">
              <a:buFont typeface="Arial" panose="020B0604020202020204" pitchFamily="34" charset="0"/>
              <a:buChar char="•"/>
            </a:pPr>
            <a:r>
              <a:rPr lang="en-US" sz="2000" dirty="0">
                <a:solidFill>
                  <a:srgbClr val="4203BF"/>
                </a:solidFill>
                <a:latin typeface="Century Gothic"/>
              </a:rPr>
              <a:t>Of these almost </a:t>
            </a:r>
            <a:r>
              <a:rPr lang="en-US" sz="2000" b="1" dirty="0">
                <a:solidFill>
                  <a:srgbClr val="4203BF"/>
                </a:solidFill>
                <a:latin typeface="Century Gothic"/>
              </a:rPr>
              <a:t>500 </a:t>
            </a:r>
            <a:r>
              <a:rPr lang="en-US" sz="2000" dirty="0">
                <a:solidFill>
                  <a:srgbClr val="4203BF"/>
                </a:solidFill>
                <a:latin typeface="Century Gothic"/>
              </a:rPr>
              <a:t>pledged on our campaign wall.</a:t>
            </a:r>
            <a:endParaRPr lang="en-GB" sz="2000" dirty="0">
              <a:solidFill>
                <a:srgbClr val="4203BF"/>
              </a:solidFill>
              <a:latin typeface="Century Gothic"/>
            </a:endParaRPr>
          </a:p>
          <a:p>
            <a:pPr marL="214313" indent="-214313">
              <a:buFont typeface="Arial"/>
              <a:buChar char="•"/>
            </a:pPr>
            <a:r>
              <a:rPr lang="en-GB" sz="2000" dirty="0">
                <a:solidFill>
                  <a:srgbClr val="4203BF"/>
                </a:solidFill>
                <a:latin typeface="Century Gothic"/>
              </a:rPr>
              <a:t>PR reach of </a:t>
            </a:r>
            <a:r>
              <a:rPr lang="en-GB" sz="2000" b="1" dirty="0">
                <a:solidFill>
                  <a:srgbClr val="4203BF"/>
                </a:solidFill>
                <a:latin typeface="Century Gothic"/>
              </a:rPr>
              <a:t>1.1 million</a:t>
            </a:r>
          </a:p>
          <a:p>
            <a:endParaRPr lang="en-GB" sz="2000" dirty="0">
              <a:solidFill>
                <a:srgbClr val="4203BF"/>
              </a:solidFill>
              <a:latin typeface="Century Gothic"/>
            </a:endParaRPr>
          </a:p>
          <a:p>
            <a:pPr marL="214313" indent="-214313">
              <a:buFont typeface="Arial" panose="020B0604020202020204" pitchFamily="34" charset="0"/>
              <a:buChar char="•"/>
            </a:pPr>
            <a:endParaRPr lang="en-GB" sz="2000" dirty="0">
              <a:solidFill>
                <a:srgbClr val="4203BF"/>
              </a:solidFill>
              <a:latin typeface="Century Gothic"/>
            </a:endParaRPr>
          </a:p>
          <a:p>
            <a:endParaRPr lang="en-GB" sz="2000" dirty="0">
              <a:solidFill>
                <a:srgbClr val="4203BF"/>
              </a:solidFill>
              <a:latin typeface="Century Gothic"/>
            </a:endParaRPr>
          </a:p>
          <a:p>
            <a:r>
              <a:rPr lang="en-GB" sz="2000" dirty="0">
                <a:solidFill>
                  <a:srgbClr val="4203BF"/>
                </a:solidFill>
                <a:latin typeface="Century Gothic"/>
              </a:rPr>
              <a:t>In addition, we had an extraordinary volume of </a:t>
            </a:r>
            <a:r>
              <a:rPr lang="en-GB" sz="2000" b="1" dirty="0">
                <a:solidFill>
                  <a:srgbClr val="4203BF"/>
                </a:solidFill>
                <a:latin typeface="Century Gothic"/>
              </a:rPr>
              <a:t>very positive and supportive comments </a:t>
            </a:r>
            <a:r>
              <a:rPr lang="en-GB" sz="2000" dirty="0">
                <a:solidFill>
                  <a:srgbClr val="4203BF"/>
                </a:solidFill>
                <a:latin typeface="Century Gothic"/>
              </a:rPr>
              <a:t>on social media and sent via email. Comments on our pledge wall were also very thoughtful and inspiring. We have shared some of these on slide 5.</a:t>
            </a:r>
          </a:p>
        </p:txBody>
      </p:sp>
      <p:sp>
        <p:nvSpPr>
          <p:cNvPr id="5" name="Title 1">
            <a:extLst>
              <a:ext uri="{FF2B5EF4-FFF2-40B4-BE49-F238E27FC236}">
                <a16:creationId xmlns:a16="http://schemas.microsoft.com/office/drawing/2014/main" id="{D7F0F75A-3663-3FE8-4B70-D4F0D3C71EDB}"/>
              </a:ext>
            </a:extLst>
          </p:cNvPr>
          <p:cNvSpPr txBox="1">
            <a:spLocks/>
          </p:cNvSpPr>
          <p:nvPr/>
        </p:nvSpPr>
        <p:spPr>
          <a:xfrm>
            <a:off x="650866" y="4109233"/>
            <a:ext cx="7106920" cy="252886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How did it go?</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8595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3FDD0-6818-A7B8-4054-71A71531BA3E}"/>
              </a:ext>
            </a:extLst>
          </p:cNvPr>
          <p:cNvSpPr txBox="1"/>
          <p:nvPr/>
        </p:nvSpPr>
        <p:spPr>
          <a:xfrm>
            <a:off x="363630" y="1978878"/>
            <a:ext cx="6300216" cy="4008790"/>
          </a:xfrm>
          <a:prstGeom prst="rect">
            <a:avLst/>
          </a:prstGeom>
          <a:noFill/>
        </p:spPr>
        <p:txBody>
          <a:bodyPr wrap="square" lIns="68580" tIns="34290" rIns="68580" bIns="34290" rtlCol="0" anchor="t">
            <a:spAutoFit/>
          </a:bodyPr>
          <a:lstStyle/>
          <a:p>
            <a:r>
              <a:rPr lang="en-GB" sz="1600" b="1" dirty="0">
                <a:solidFill>
                  <a:srgbClr val="4203BF"/>
                </a:solidFill>
                <a:latin typeface="Century Gothic"/>
              </a:rPr>
              <a:t>Headlines:</a:t>
            </a:r>
          </a:p>
          <a:p>
            <a:pPr marL="213995" indent="-213995">
              <a:buFont typeface="Arial" panose="020B0604020202020204" pitchFamily="34" charset="0"/>
              <a:buChar char="•"/>
            </a:pPr>
            <a:r>
              <a:rPr lang="en-GB" sz="1600" dirty="0">
                <a:solidFill>
                  <a:srgbClr val="4203BF"/>
                </a:solidFill>
                <a:latin typeface="Century Gothic"/>
              </a:rPr>
              <a:t>Total film views in April over </a:t>
            </a:r>
            <a:r>
              <a:rPr lang="en-GB" sz="1600" b="1" dirty="0">
                <a:solidFill>
                  <a:srgbClr val="4203BF"/>
                </a:solidFill>
                <a:latin typeface="Century Gothic"/>
              </a:rPr>
              <a:t>1.5 million</a:t>
            </a:r>
            <a:r>
              <a:rPr lang="en-GB" sz="1600" dirty="0">
                <a:solidFill>
                  <a:srgbClr val="4203BF"/>
                </a:solidFill>
                <a:latin typeface="Century Gothic"/>
              </a:rPr>
              <a:t> combined</a:t>
            </a:r>
          </a:p>
          <a:p>
            <a:pPr marL="213995" indent="-213995">
              <a:buFont typeface="Arial" panose="020B0604020202020204" pitchFamily="34" charset="0"/>
              <a:buChar char="•"/>
            </a:pPr>
            <a:r>
              <a:rPr lang="en-GB" sz="1600" dirty="0">
                <a:solidFill>
                  <a:srgbClr val="4203BF"/>
                </a:solidFill>
                <a:latin typeface="Century Gothic"/>
              </a:rPr>
              <a:t>Total web page visits </a:t>
            </a:r>
            <a:r>
              <a:rPr lang="en-GB" sz="1600" b="1" dirty="0">
                <a:solidFill>
                  <a:srgbClr val="4203BF"/>
                </a:solidFill>
                <a:latin typeface="Century Gothic"/>
              </a:rPr>
              <a:t>5555</a:t>
            </a:r>
            <a:endParaRPr lang="en-GB" sz="1600" b="1" dirty="0">
              <a:solidFill>
                <a:srgbClr val="4203BF"/>
              </a:solidFill>
              <a:highlight>
                <a:srgbClr val="FFFF00"/>
              </a:highlight>
              <a:latin typeface="Century Gothic"/>
            </a:endParaRPr>
          </a:p>
          <a:p>
            <a:pPr marL="213995" indent="-213995">
              <a:buFont typeface="Arial" panose="020B0604020202020204" pitchFamily="34" charset="0"/>
              <a:buChar char="•"/>
            </a:pPr>
            <a:r>
              <a:rPr lang="en-US" sz="1600" b="1" dirty="0">
                <a:solidFill>
                  <a:srgbClr val="4203BF"/>
                </a:solidFill>
                <a:latin typeface="Century Gothic"/>
              </a:rPr>
              <a:t>5892</a:t>
            </a:r>
            <a:r>
              <a:rPr lang="en-US" sz="1600" dirty="0">
                <a:solidFill>
                  <a:srgbClr val="4203BF"/>
                </a:solidFill>
                <a:latin typeface="Century Gothic"/>
              </a:rPr>
              <a:t> new supporters and </a:t>
            </a:r>
            <a:r>
              <a:rPr lang="en-US" sz="1600" b="1" dirty="0">
                <a:solidFill>
                  <a:srgbClr val="4203BF"/>
                </a:solidFill>
                <a:latin typeface="Century Gothic"/>
              </a:rPr>
              <a:t>1817 </a:t>
            </a:r>
            <a:r>
              <a:rPr lang="en-US" sz="1600" dirty="0">
                <a:solidFill>
                  <a:srgbClr val="4203BF"/>
                </a:solidFill>
                <a:latin typeface="Century Gothic"/>
              </a:rPr>
              <a:t>new</a:t>
            </a:r>
            <a:r>
              <a:rPr lang="en-US" sz="1600" b="1" dirty="0">
                <a:solidFill>
                  <a:srgbClr val="4203BF"/>
                </a:solidFill>
                <a:latin typeface="Century Gothic"/>
              </a:rPr>
              <a:t> </a:t>
            </a:r>
            <a:r>
              <a:rPr lang="en-US" sz="1600" dirty="0">
                <a:solidFill>
                  <a:srgbClr val="4203BF"/>
                </a:solidFill>
                <a:latin typeface="Century Gothic"/>
              </a:rPr>
              <a:t>professionals registered with us</a:t>
            </a:r>
          </a:p>
          <a:p>
            <a:pPr marL="213995" indent="-213995">
              <a:buFont typeface="Arial" panose="020B0604020202020204" pitchFamily="34" charset="0"/>
              <a:buChar char="•"/>
            </a:pPr>
            <a:r>
              <a:rPr lang="en-US" sz="1600" dirty="0">
                <a:solidFill>
                  <a:srgbClr val="4203BF"/>
                </a:solidFill>
                <a:latin typeface="Century Gothic"/>
              </a:rPr>
              <a:t>Of these almost </a:t>
            </a:r>
            <a:r>
              <a:rPr lang="en-US" sz="1600" b="1" dirty="0">
                <a:solidFill>
                  <a:srgbClr val="4203BF"/>
                </a:solidFill>
                <a:latin typeface="Century Gothic"/>
              </a:rPr>
              <a:t>500 </a:t>
            </a:r>
            <a:r>
              <a:rPr lang="en-US" sz="1600" dirty="0">
                <a:solidFill>
                  <a:srgbClr val="4203BF"/>
                </a:solidFill>
                <a:latin typeface="Century Gothic"/>
              </a:rPr>
              <a:t>pledged on our campaign wall.</a:t>
            </a:r>
            <a:endParaRPr lang="en-GB" sz="1600" dirty="0">
              <a:solidFill>
                <a:srgbClr val="4203BF"/>
              </a:solidFill>
              <a:latin typeface="Century Gothic"/>
            </a:endParaRPr>
          </a:p>
          <a:p>
            <a:pPr marL="213995" indent="-213995">
              <a:buFont typeface="Arial"/>
              <a:buChar char="•"/>
            </a:pPr>
            <a:r>
              <a:rPr lang="en-GB" sz="1600" dirty="0">
                <a:solidFill>
                  <a:srgbClr val="4203BF"/>
                </a:solidFill>
                <a:latin typeface="Century Gothic"/>
              </a:rPr>
              <a:t>PR reach of </a:t>
            </a:r>
            <a:r>
              <a:rPr lang="en-GB" sz="1600" b="1" dirty="0">
                <a:solidFill>
                  <a:srgbClr val="4203BF"/>
                </a:solidFill>
                <a:latin typeface="Century Gothic"/>
              </a:rPr>
              <a:t>1.1 million</a:t>
            </a:r>
          </a:p>
          <a:p>
            <a:pPr marL="213995" indent="-213995">
              <a:buFont typeface="Arial,Sans-Serif"/>
              <a:buChar char="•"/>
            </a:pPr>
            <a:r>
              <a:rPr lang="en-GB" sz="1600" b="1" dirty="0">
                <a:solidFill>
                  <a:srgbClr val="4203BF"/>
                </a:solidFill>
                <a:latin typeface="Century Gothic"/>
              </a:rPr>
              <a:t>1575</a:t>
            </a:r>
            <a:r>
              <a:rPr lang="en-GB" sz="1600" dirty="0">
                <a:solidFill>
                  <a:srgbClr val="4203BF"/>
                </a:solidFill>
                <a:latin typeface="Century Gothic"/>
              </a:rPr>
              <a:t> people invited their MP and </a:t>
            </a:r>
            <a:r>
              <a:rPr lang="en-GB" sz="1600" b="1" dirty="0">
                <a:solidFill>
                  <a:srgbClr val="4203BF"/>
                </a:solidFill>
                <a:latin typeface="Century Gothic"/>
              </a:rPr>
              <a:t>11 </a:t>
            </a:r>
            <a:r>
              <a:rPr lang="en-GB" sz="1600" dirty="0">
                <a:solidFill>
                  <a:srgbClr val="4203BF"/>
                </a:solidFill>
                <a:latin typeface="Century Gothic"/>
              </a:rPr>
              <a:t>MP's attended training</a:t>
            </a:r>
            <a:endParaRPr lang="en-US" sz="1600" dirty="0">
              <a:solidFill>
                <a:srgbClr val="000000"/>
              </a:solidFill>
              <a:latin typeface="Century Gothic"/>
            </a:endParaRPr>
          </a:p>
          <a:p>
            <a:pPr marL="213995" indent="-213995">
              <a:buFont typeface="Arial"/>
              <a:buChar char="•"/>
            </a:pPr>
            <a:endParaRPr lang="en-GB" sz="1600" b="1" dirty="0">
              <a:solidFill>
                <a:srgbClr val="4203BF"/>
              </a:solidFill>
              <a:latin typeface="Century Gothic"/>
            </a:endParaRPr>
          </a:p>
          <a:p>
            <a:endParaRPr lang="en-GB" sz="1600" dirty="0">
              <a:solidFill>
                <a:srgbClr val="4203BF"/>
              </a:solidFill>
              <a:latin typeface="Century Gothic"/>
            </a:endParaRPr>
          </a:p>
          <a:p>
            <a:pPr marL="213995" indent="-213995">
              <a:buFont typeface="Arial" panose="020B0604020202020204" pitchFamily="34" charset="0"/>
              <a:buChar char="•"/>
            </a:pPr>
            <a:endParaRPr lang="en-GB" sz="1600" dirty="0">
              <a:solidFill>
                <a:srgbClr val="4203BF"/>
              </a:solidFill>
              <a:latin typeface="Century Gothic"/>
            </a:endParaRPr>
          </a:p>
          <a:p>
            <a:endParaRPr lang="en-GB" sz="1600" dirty="0">
              <a:solidFill>
                <a:srgbClr val="4203BF"/>
              </a:solidFill>
              <a:latin typeface="Century Gothic"/>
            </a:endParaRPr>
          </a:p>
          <a:p>
            <a:r>
              <a:rPr lang="en-GB" sz="1600" dirty="0">
                <a:solidFill>
                  <a:srgbClr val="4203BF"/>
                </a:solidFill>
                <a:latin typeface="Century Gothic"/>
              </a:rPr>
              <a:t>In addition, we had an extraordinary volume of </a:t>
            </a:r>
            <a:r>
              <a:rPr lang="en-GB" sz="1600" b="1" dirty="0">
                <a:solidFill>
                  <a:srgbClr val="4203BF"/>
                </a:solidFill>
                <a:latin typeface="Century Gothic"/>
              </a:rPr>
              <a:t>very positive and supportive comments </a:t>
            </a:r>
            <a:r>
              <a:rPr lang="en-GB" sz="1600" dirty="0">
                <a:solidFill>
                  <a:srgbClr val="4203BF"/>
                </a:solidFill>
                <a:latin typeface="Century Gothic"/>
              </a:rPr>
              <a:t>on social media and sent via email. Comments on our pledge wall were also very thoughtful and inspiring. </a:t>
            </a:r>
          </a:p>
        </p:txBody>
      </p:sp>
      <p:pic>
        <p:nvPicPr>
          <p:cNvPr id="3" name="Picture 2">
            <a:extLst>
              <a:ext uri="{FF2B5EF4-FFF2-40B4-BE49-F238E27FC236}">
                <a16:creationId xmlns:a16="http://schemas.microsoft.com/office/drawing/2014/main" id="{75A3C8E5-D527-AEBC-6743-770DA0B64498}"/>
              </a:ext>
            </a:extLst>
          </p:cNvPr>
          <p:cNvPicPr>
            <a:picLocks noChangeAspect="1"/>
          </p:cNvPicPr>
          <p:nvPr/>
        </p:nvPicPr>
        <p:blipFill>
          <a:blip r:embed="rId3"/>
          <a:stretch>
            <a:fillRect/>
          </a:stretch>
        </p:blipFill>
        <p:spPr>
          <a:xfrm>
            <a:off x="7249274" y="1628384"/>
            <a:ext cx="4201963" cy="4618050"/>
          </a:xfrm>
          <a:prstGeom prst="rect">
            <a:avLst/>
          </a:prstGeom>
        </p:spPr>
      </p:pic>
      <p:sp>
        <p:nvSpPr>
          <p:cNvPr id="4" name="Title 1">
            <a:extLst>
              <a:ext uri="{FF2B5EF4-FFF2-40B4-BE49-F238E27FC236}">
                <a16:creationId xmlns:a16="http://schemas.microsoft.com/office/drawing/2014/main" id="{D750CB82-DFFF-BB93-5783-FB7F56C20807}"/>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April 2025 results</a:t>
            </a:r>
          </a:p>
        </p:txBody>
      </p:sp>
      <p:sp>
        <p:nvSpPr>
          <p:cNvPr id="5" name="Rectangle: Rounded Corners 4">
            <a:extLst>
              <a:ext uri="{FF2B5EF4-FFF2-40B4-BE49-F238E27FC236}">
                <a16:creationId xmlns:a16="http://schemas.microsoft.com/office/drawing/2014/main" id="{360D4621-CF10-8716-1F19-28AFADC79491}"/>
              </a:ext>
            </a:extLst>
          </p:cNvPr>
          <p:cNvSpPr/>
          <p:nvPr/>
        </p:nvSpPr>
        <p:spPr>
          <a:xfrm>
            <a:off x="7341974" y="1628384"/>
            <a:ext cx="1003373" cy="182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73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F931-9120-7CB6-24FD-DB997FA39C37}"/>
            </a:ext>
          </a:extLst>
        </p:cNvPr>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B6B4D461-4D45-29B6-1DFA-A994F6149984}"/>
              </a:ext>
            </a:extLst>
          </p:cNvPr>
          <p:cNvPicPr>
            <a:picLocks noChangeAspect="1"/>
          </p:cNvPicPr>
          <p:nvPr/>
        </p:nvPicPr>
        <p:blipFill>
          <a:blip r:embed="rId3"/>
          <a:srcRect t="17224" b="7198"/>
          <a:stretch/>
        </p:blipFill>
        <p:spPr>
          <a:xfrm rot="-480000">
            <a:off x="359138" y="4279089"/>
            <a:ext cx="5505754" cy="191514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A4B0D3E-B4C6-6F49-80E4-2F83CCAA02D9}"/>
              </a:ext>
            </a:extLst>
          </p:cNvPr>
          <p:cNvSpPr txBox="1"/>
          <p:nvPr/>
        </p:nvSpPr>
        <p:spPr>
          <a:xfrm>
            <a:off x="572654" y="602326"/>
            <a:ext cx="9511606" cy="769441"/>
          </a:xfrm>
          <a:prstGeom prst="rect">
            <a:avLst/>
          </a:prstGeom>
          <a:noFill/>
        </p:spPr>
        <p:txBody>
          <a:bodyPr wrap="square" lIns="91440" tIns="45720" rIns="91440" bIns="45720" rtlCol="0" anchor="t">
            <a:spAutoFit/>
          </a:bodyPr>
          <a:lstStyle/>
          <a:p>
            <a:r>
              <a:rPr lang="en-GB" sz="4400" b="1">
                <a:solidFill>
                  <a:srgbClr val="4203BF"/>
                </a:solidFill>
                <a:latin typeface="Century Gothic"/>
              </a:rPr>
              <a:t>PR/Media performance </a:t>
            </a:r>
            <a:r>
              <a:rPr lang="en-GB" sz="3600" b="1">
                <a:solidFill>
                  <a:srgbClr val="4203BF"/>
                </a:solidFill>
                <a:latin typeface="Century Gothic"/>
              </a:rPr>
              <a:t>continued</a:t>
            </a:r>
          </a:p>
        </p:txBody>
      </p:sp>
      <p:sp>
        <p:nvSpPr>
          <p:cNvPr id="6" name="Rectangle 5">
            <a:extLst>
              <a:ext uri="{FF2B5EF4-FFF2-40B4-BE49-F238E27FC236}">
                <a16:creationId xmlns:a16="http://schemas.microsoft.com/office/drawing/2014/main" id="{15077B2F-E7C9-2186-839F-A0E1FF61C166}"/>
              </a:ext>
            </a:extLst>
          </p:cNvPr>
          <p:cNvSpPr/>
          <p:nvPr/>
        </p:nvSpPr>
        <p:spPr>
          <a:xfrm>
            <a:off x="572654" y="2091228"/>
            <a:ext cx="10076873" cy="1815882"/>
          </a:xfrm>
          <a:prstGeom prst="rect">
            <a:avLst/>
          </a:prstGeom>
        </p:spPr>
        <p:txBody>
          <a:bodyPr wrap="square" lIns="91440" tIns="45720" rIns="91440" bIns="45720" anchor="t">
            <a:spAutoFit/>
          </a:bodyPr>
          <a:lstStyle/>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a:p>
            <a:endParaRPr lang="en-GB">
              <a:latin typeface="Century Gothic" panose="020B0502020202020204" pitchFamily="34" charset="0"/>
            </a:endParaRPr>
          </a:p>
        </p:txBody>
      </p:sp>
      <p:pic>
        <p:nvPicPr>
          <p:cNvPr id="9" name="Picture 8" descr="A blue background with white text&#10;&#10;AI-generated content may be incorrect.">
            <a:extLst>
              <a:ext uri="{FF2B5EF4-FFF2-40B4-BE49-F238E27FC236}">
                <a16:creationId xmlns:a16="http://schemas.microsoft.com/office/drawing/2014/main" id="{1B930D6E-A38C-B1F2-6054-F693C31E4C7A}"/>
              </a:ext>
            </a:extLst>
          </p:cNvPr>
          <p:cNvPicPr>
            <a:picLocks noChangeAspect="1"/>
          </p:cNvPicPr>
          <p:nvPr/>
        </p:nvPicPr>
        <p:blipFill>
          <a:blip r:embed="rId4"/>
          <a:stretch>
            <a:fillRect/>
          </a:stretch>
        </p:blipFill>
        <p:spPr>
          <a:xfrm rot="240000">
            <a:off x="4819917" y="1582651"/>
            <a:ext cx="6197904" cy="2115029"/>
          </a:xfrm>
          <a:prstGeom prst="rect">
            <a:avLst/>
          </a:prstGeom>
          <a:ln>
            <a:noFill/>
          </a:ln>
          <a:effectLst>
            <a:outerShdw blurRad="292100" dist="139700" dir="2700000" algn="tl" rotWithShape="0">
              <a:srgbClr val="333333">
                <a:alpha val="65000"/>
              </a:srgbClr>
            </a:outerShdw>
          </a:effectLst>
        </p:spPr>
      </p:pic>
      <p:pic>
        <p:nvPicPr>
          <p:cNvPr id="13" name="Picture 12" descr="A screenshot of a website&#10;&#10;AI-generated content may be incorrect.">
            <a:extLst>
              <a:ext uri="{FF2B5EF4-FFF2-40B4-BE49-F238E27FC236}">
                <a16:creationId xmlns:a16="http://schemas.microsoft.com/office/drawing/2014/main" id="{931E3447-01CD-67E5-B1B4-2E0A9B2BD455}"/>
              </a:ext>
            </a:extLst>
          </p:cNvPr>
          <p:cNvPicPr>
            <a:picLocks noChangeAspect="1"/>
          </p:cNvPicPr>
          <p:nvPr/>
        </p:nvPicPr>
        <p:blipFill>
          <a:blip r:embed="rId5"/>
          <a:srcRect t="16364" r="564" b="25000"/>
          <a:stretch/>
        </p:blipFill>
        <p:spPr>
          <a:xfrm>
            <a:off x="6496924" y="4227947"/>
            <a:ext cx="4472606" cy="2188069"/>
          </a:xfrm>
          <a:prstGeom prst="rect">
            <a:avLst/>
          </a:prstGeom>
          <a:ln>
            <a:noFill/>
          </a:ln>
          <a:effectLst>
            <a:outerShdw blurRad="292100" dist="139700" dir="2700000" algn="tl" rotWithShape="0">
              <a:srgbClr val="333333">
                <a:alpha val="65000"/>
              </a:srgbClr>
            </a:outerShdw>
          </a:effectLst>
        </p:spPr>
      </p:pic>
      <p:pic>
        <p:nvPicPr>
          <p:cNvPr id="14" name="Picture 13" descr="File:HuffPost.svg - Wikipedia">
            <a:extLst>
              <a:ext uri="{FF2B5EF4-FFF2-40B4-BE49-F238E27FC236}">
                <a16:creationId xmlns:a16="http://schemas.microsoft.com/office/drawing/2014/main" id="{0DBA15E4-AD70-4DC8-E49E-DBBEFBB34618}"/>
              </a:ext>
            </a:extLst>
          </p:cNvPr>
          <p:cNvPicPr>
            <a:picLocks noChangeAspect="1"/>
          </p:cNvPicPr>
          <p:nvPr/>
        </p:nvPicPr>
        <p:blipFill>
          <a:blip r:embed="rId6"/>
          <a:stretch>
            <a:fillRect/>
          </a:stretch>
        </p:blipFill>
        <p:spPr>
          <a:xfrm>
            <a:off x="569081" y="4023329"/>
            <a:ext cx="1828800" cy="213179"/>
          </a:xfrm>
          <a:prstGeom prst="rect">
            <a:avLst/>
          </a:prstGeom>
        </p:spPr>
      </p:pic>
      <p:pic>
        <p:nvPicPr>
          <p:cNvPr id="15" name="Picture 14" descr="Black book online ...">
            <a:extLst>
              <a:ext uri="{FF2B5EF4-FFF2-40B4-BE49-F238E27FC236}">
                <a16:creationId xmlns:a16="http://schemas.microsoft.com/office/drawing/2014/main" id="{0BED161A-253E-FCF9-4D2C-252F10DADC77}"/>
              </a:ext>
            </a:extLst>
          </p:cNvPr>
          <p:cNvPicPr>
            <a:picLocks noChangeAspect="1"/>
          </p:cNvPicPr>
          <p:nvPr/>
        </p:nvPicPr>
        <p:blipFill>
          <a:blip r:embed="rId7"/>
          <a:srcRect t="10163" r="422" b="17836"/>
          <a:stretch/>
        </p:blipFill>
        <p:spPr>
          <a:xfrm>
            <a:off x="9481078" y="5625635"/>
            <a:ext cx="2323066" cy="954724"/>
          </a:xfrm>
          <a:prstGeom prst="rect">
            <a:avLst/>
          </a:prstGeom>
        </p:spPr>
      </p:pic>
      <p:sp>
        <p:nvSpPr>
          <p:cNvPr id="19" name="TextBox 18">
            <a:extLst>
              <a:ext uri="{FF2B5EF4-FFF2-40B4-BE49-F238E27FC236}">
                <a16:creationId xmlns:a16="http://schemas.microsoft.com/office/drawing/2014/main" id="{AB77BB65-56AC-EB5B-88FF-B7AA72552B82}"/>
              </a:ext>
            </a:extLst>
          </p:cNvPr>
          <p:cNvSpPr txBox="1"/>
          <p:nvPr/>
        </p:nvSpPr>
        <p:spPr>
          <a:xfrm>
            <a:off x="685800" y="1621971"/>
            <a:ext cx="4169227"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b="1">
                <a:solidFill>
                  <a:srgbClr val="4203BF"/>
                </a:solidFill>
                <a:latin typeface="Century Gothic"/>
              </a:rPr>
              <a:t>Top performing outlets</a:t>
            </a:r>
          </a:p>
          <a:p>
            <a:endParaRPr lang="en-GB" sz="1600" b="1">
              <a:solidFill>
                <a:srgbClr val="ED288A"/>
              </a:solidFill>
              <a:latin typeface="Century Gothic"/>
            </a:endParaRPr>
          </a:p>
          <a:p>
            <a:pPr marL="285750" indent="-285750">
              <a:buFont typeface="Arial"/>
              <a:buChar char="•"/>
            </a:pPr>
            <a:r>
              <a:rPr lang="en-GB" sz="1600" b="1">
                <a:solidFill>
                  <a:srgbClr val="ED288A"/>
                </a:solidFill>
                <a:latin typeface="Century Gothic"/>
              </a:rPr>
              <a:t>ITV News Online</a:t>
            </a:r>
            <a:r>
              <a:rPr lang="en-GB" sz="1600" b="1">
                <a:solidFill>
                  <a:srgbClr val="4203BF"/>
                </a:solidFill>
                <a:latin typeface="Century Gothic"/>
              </a:rPr>
              <a:t> - Reach: </a:t>
            </a:r>
            <a:r>
              <a:rPr lang="en-GB" sz="1600">
                <a:solidFill>
                  <a:srgbClr val="4203BF"/>
                </a:solidFill>
              </a:rPr>
              <a:t>5 million </a:t>
            </a:r>
          </a:p>
          <a:p>
            <a:pPr marL="285750" indent="-285750">
              <a:buFont typeface="Arial"/>
              <a:buChar char="•"/>
            </a:pPr>
            <a:endParaRPr lang="en-GB" sz="1600" b="1">
              <a:solidFill>
                <a:srgbClr val="4203BF"/>
              </a:solidFill>
              <a:latin typeface="Century Gothic"/>
            </a:endParaRPr>
          </a:p>
          <a:p>
            <a:pPr marL="285750" indent="-285750">
              <a:buFont typeface="Arial"/>
              <a:buChar char="•"/>
            </a:pPr>
            <a:r>
              <a:rPr lang="en-GB" sz="1600" b="1">
                <a:solidFill>
                  <a:srgbClr val="ED288A"/>
                </a:solidFill>
                <a:latin typeface="Century Gothic"/>
              </a:rPr>
              <a:t>Huffington Post </a:t>
            </a:r>
            <a:r>
              <a:rPr lang="en-GB" sz="1600" b="1">
                <a:solidFill>
                  <a:srgbClr val="4203BF"/>
                </a:solidFill>
                <a:latin typeface="Century Gothic"/>
              </a:rPr>
              <a:t>- Reach: </a:t>
            </a:r>
            <a:r>
              <a:rPr lang="en-GB" sz="1600">
                <a:solidFill>
                  <a:srgbClr val="4203BF"/>
                </a:solidFill>
              </a:rPr>
              <a:t>386,000</a:t>
            </a:r>
          </a:p>
          <a:p>
            <a:pPr marL="285750" indent="-285750">
              <a:buFont typeface="Arial"/>
              <a:buChar char="•"/>
            </a:pPr>
            <a:endParaRPr lang="en-GB" sz="1600">
              <a:solidFill>
                <a:srgbClr val="ED288A"/>
              </a:solidFill>
            </a:endParaRPr>
          </a:p>
          <a:p>
            <a:pPr marL="285750" indent="-285750">
              <a:buFont typeface="Arial"/>
              <a:buChar char="•"/>
            </a:pPr>
            <a:r>
              <a:rPr lang="en-GB" sz="1600" b="1">
                <a:solidFill>
                  <a:srgbClr val="ED288A"/>
                </a:solidFill>
                <a:latin typeface="Century Gothic"/>
              </a:rPr>
              <a:t>Little Black Book</a:t>
            </a:r>
            <a:r>
              <a:rPr lang="en-GB" sz="1600" b="1">
                <a:solidFill>
                  <a:srgbClr val="4203BF"/>
                </a:solidFill>
                <a:latin typeface="Century Gothic"/>
              </a:rPr>
              <a:t> - Reach: </a:t>
            </a:r>
            <a:r>
              <a:rPr lang="en-GB" sz="1600">
                <a:solidFill>
                  <a:srgbClr val="4203BF"/>
                </a:solidFill>
              </a:rPr>
              <a:t>209,000</a:t>
            </a:r>
          </a:p>
          <a:p>
            <a:endParaRPr lang="en-GB" sz="1600" b="1">
              <a:solidFill>
                <a:srgbClr val="4203BF"/>
              </a:solidFill>
              <a:latin typeface="Century Gothic"/>
            </a:endParaRPr>
          </a:p>
        </p:txBody>
      </p:sp>
    </p:spTree>
    <p:extLst>
      <p:ext uri="{BB962C8B-B14F-4D97-AF65-F5344CB8AC3E}">
        <p14:creationId xmlns:p14="http://schemas.microsoft.com/office/powerpoint/2010/main" val="259781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social media post&#10;&#10;AI-generated content may be incorrect.">
            <a:extLst>
              <a:ext uri="{FF2B5EF4-FFF2-40B4-BE49-F238E27FC236}">
                <a16:creationId xmlns:a16="http://schemas.microsoft.com/office/drawing/2014/main" id="{A9311E73-C44C-4BFC-64E6-8FEEC0090B4B}"/>
              </a:ext>
            </a:extLst>
          </p:cNvPr>
          <p:cNvPicPr>
            <a:picLocks noChangeAspect="1"/>
          </p:cNvPicPr>
          <p:nvPr/>
        </p:nvPicPr>
        <p:blipFill>
          <a:blip r:embed="rId3"/>
          <a:srcRect l="3503" t="1784" r="-930" b="15224"/>
          <a:stretch/>
        </p:blipFill>
        <p:spPr>
          <a:xfrm>
            <a:off x="8668878" y="1734368"/>
            <a:ext cx="2812810" cy="3655193"/>
          </a:xfrm>
          <a:prstGeom prst="rect">
            <a:avLst/>
          </a:prstGeom>
        </p:spPr>
      </p:pic>
      <p:pic>
        <p:nvPicPr>
          <p:cNvPr id="6" name="Picture 5">
            <a:extLst>
              <a:ext uri="{FF2B5EF4-FFF2-40B4-BE49-F238E27FC236}">
                <a16:creationId xmlns:a16="http://schemas.microsoft.com/office/drawing/2014/main" id="{7297B35A-C137-DC84-0B9B-B0524957FE72}"/>
              </a:ext>
              <a:ext uri="{C183D7F6-B498-43B3-948B-1728B52AA6E4}">
                <adec:decorative xmlns:adec="http://schemas.microsoft.com/office/drawing/2017/decorative" val="1"/>
              </a:ext>
            </a:extLst>
          </p:cNvPr>
          <p:cNvPicPr>
            <a:picLocks noChangeAspect="1"/>
          </p:cNvPicPr>
          <p:nvPr/>
        </p:nvPicPr>
        <p:blipFill>
          <a:blip r:embed="rId4"/>
          <a:srcRect l="-3880" t="-5" r="3879" b="-292"/>
          <a:stretch/>
        </p:blipFill>
        <p:spPr>
          <a:xfrm>
            <a:off x="5251908" y="863340"/>
            <a:ext cx="2445196" cy="3289919"/>
          </a:xfrm>
          <a:prstGeom prst="rect">
            <a:avLst/>
          </a:prstGeom>
        </p:spPr>
      </p:pic>
      <p:pic>
        <p:nvPicPr>
          <p:cNvPr id="10" name="Picture 9" descr="A screenshot of a social media post">
            <a:extLst>
              <a:ext uri="{FF2B5EF4-FFF2-40B4-BE49-F238E27FC236}">
                <a16:creationId xmlns:a16="http://schemas.microsoft.com/office/drawing/2014/main" id="{14C41B33-291C-EB26-369D-6AAA6032CCA6}"/>
              </a:ext>
            </a:extLst>
          </p:cNvPr>
          <p:cNvPicPr>
            <a:picLocks noChangeAspect="1"/>
          </p:cNvPicPr>
          <p:nvPr/>
        </p:nvPicPr>
        <p:blipFill>
          <a:blip r:embed="rId5"/>
          <a:stretch>
            <a:fillRect/>
          </a:stretch>
        </p:blipFill>
        <p:spPr>
          <a:xfrm>
            <a:off x="295641" y="2712313"/>
            <a:ext cx="4702568" cy="2445527"/>
          </a:xfrm>
          <a:prstGeom prst="rect">
            <a:avLst/>
          </a:prstGeom>
        </p:spPr>
      </p:pic>
      <p:sp>
        <p:nvSpPr>
          <p:cNvPr id="2" name="Title 1">
            <a:extLst>
              <a:ext uri="{FF2B5EF4-FFF2-40B4-BE49-F238E27FC236}">
                <a16:creationId xmlns:a16="http://schemas.microsoft.com/office/drawing/2014/main" id="{66336638-C299-274A-98EC-3EAD5AA676A4}"/>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Feedback</a:t>
            </a:r>
          </a:p>
        </p:txBody>
      </p:sp>
      <p:sp>
        <p:nvSpPr>
          <p:cNvPr id="3" name="Rectangle: Rounded Corners 2">
            <a:extLst>
              <a:ext uri="{FF2B5EF4-FFF2-40B4-BE49-F238E27FC236}">
                <a16:creationId xmlns:a16="http://schemas.microsoft.com/office/drawing/2014/main" id="{08789CEA-DF77-0966-4686-1ACDD6832006}"/>
              </a:ext>
            </a:extLst>
          </p:cNvPr>
          <p:cNvSpPr/>
          <p:nvPr/>
        </p:nvSpPr>
        <p:spPr>
          <a:xfrm>
            <a:off x="295641" y="2712313"/>
            <a:ext cx="1112844" cy="3645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43E88482-803C-48C8-0FF3-0B0366365EFB}"/>
              </a:ext>
            </a:extLst>
          </p:cNvPr>
          <p:cNvSpPr/>
          <p:nvPr/>
        </p:nvSpPr>
        <p:spPr>
          <a:xfrm>
            <a:off x="295642" y="3935076"/>
            <a:ext cx="1908910" cy="3645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98417A2-9052-7331-BB64-215BD20D3F29}"/>
              </a:ext>
            </a:extLst>
          </p:cNvPr>
          <p:cNvSpPr/>
          <p:nvPr/>
        </p:nvSpPr>
        <p:spPr>
          <a:xfrm>
            <a:off x="5607482" y="3611551"/>
            <a:ext cx="1089536" cy="152400"/>
          </a:xfrm>
          <a:prstGeom prst="roundRect">
            <a:avLst>
              <a:gd name="adj" fmla="val 28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82CFC0D-E6D0-1DF8-559A-656592381A99}"/>
              </a:ext>
            </a:extLst>
          </p:cNvPr>
          <p:cNvSpPr/>
          <p:nvPr/>
        </p:nvSpPr>
        <p:spPr>
          <a:xfrm>
            <a:off x="8721069" y="4207615"/>
            <a:ext cx="1089536" cy="152400"/>
          </a:xfrm>
          <a:prstGeom prst="roundRect">
            <a:avLst>
              <a:gd name="adj" fmla="val 28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7698AC4C-CAC7-7837-E646-39C50FCA48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1284"/>
          <a:stretch>
            <a:fillRect/>
          </a:stretch>
        </p:blipFill>
        <p:spPr bwMode="auto">
          <a:xfrm>
            <a:off x="5251908" y="4532600"/>
            <a:ext cx="3212668" cy="19694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ECBC82DF-F35C-0F08-44BA-88F293DC0BE6}"/>
              </a:ext>
            </a:extLst>
          </p:cNvPr>
          <p:cNvSpPr/>
          <p:nvPr/>
        </p:nvSpPr>
        <p:spPr>
          <a:xfrm>
            <a:off x="5424415" y="4532600"/>
            <a:ext cx="1089536" cy="252127"/>
          </a:xfrm>
          <a:prstGeom prst="roundRect">
            <a:avLst>
              <a:gd name="adj" fmla="val 28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2FCB20E-972F-595A-D445-7C39C47E251C}"/>
              </a:ext>
            </a:extLst>
          </p:cNvPr>
          <p:cNvSpPr/>
          <p:nvPr/>
        </p:nvSpPr>
        <p:spPr>
          <a:xfrm>
            <a:off x="8873469" y="3459151"/>
            <a:ext cx="638337" cy="152400"/>
          </a:xfrm>
          <a:prstGeom prst="roundRect">
            <a:avLst>
              <a:gd name="adj" fmla="val 28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389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7F3F-5C44-A720-336E-F66E37EA086F}"/>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A24DF78C-42B1-FC82-9D0F-D9F41FC7280C}"/>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BCECC14C-5D61-BD34-C1BC-177719E01A07}"/>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4203BF"/>
              </a:solidFill>
              <a:latin typeface="Century Gothic" panose="020B0502020202020204" pitchFamily="34" charset="0"/>
            </a:endParaRPr>
          </a:p>
          <a:p>
            <a:endParaRPr lang="en-US" sz="2000" dirty="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430B00AF-D390-2619-EA02-E9A808F3462E}"/>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Your title</a:t>
            </a:r>
          </a:p>
        </p:txBody>
      </p:sp>
      <p:sp>
        <p:nvSpPr>
          <p:cNvPr id="11" name="Subtitle 2">
            <a:extLst>
              <a:ext uri="{FF2B5EF4-FFF2-40B4-BE49-F238E27FC236}">
                <a16:creationId xmlns:a16="http://schemas.microsoft.com/office/drawing/2014/main" id="{A9D43573-EA09-080C-30FF-0415C6C12BF9}"/>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4203BF"/>
                </a:solidFill>
                <a:latin typeface="Century Gothic" panose="020B0502020202020204" pitchFamily="34" charset="0"/>
              </a:rPr>
              <a:t>Write your subhead here</a:t>
            </a:r>
          </a:p>
        </p:txBody>
      </p:sp>
      <p:sp>
        <p:nvSpPr>
          <p:cNvPr id="12" name="Subtitle 2">
            <a:extLst>
              <a:ext uri="{FF2B5EF4-FFF2-40B4-BE49-F238E27FC236}">
                <a16:creationId xmlns:a16="http://schemas.microsoft.com/office/drawing/2014/main" id="{43FE7E6C-5DE2-D175-4BC5-EF9F9CB3C895}"/>
              </a:ext>
            </a:extLst>
          </p:cNvPr>
          <p:cNvSpPr txBox="1">
            <a:spLocks/>
          </p:cNvSpPr>
          <p:nvPr/>
        </p:nvSpPr>
        <p:spPr>
          <a:xfrm>
            <a:off x="642258" y="3188382"/>
            <a:ext cx="7935685" cy="151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203BF"/>
                </a:solidFill>
                <a:latin typeface="Century Gothic" panose="020B0502020202020204" pitchFamily="34" charset="0"/>
              </a:rPr>
              <a:t>Bullet points here</a:t>
            </a:r>
          </a:p>
          <a:p>
            <a:r>
              <a:rPr lang="en-US" sz="1800" dirty="0">
                <a:solidFill>
                  <a:srgbClr val="4203BF"/>
                </a:solidFill>
                <a:latin typeface="Century Gothic" panose="020B0502020202020204" pitchFamily="34" charset="0"/>
              </a:rPr>
              <a:t>Bullet points here</a:t>
            </a:r>
          </a:p>
          <a:p>
            <a:r>
              <a:rPr lang="en-US" sz="1800" dirty="0">
                <a:solidFill>
                  <a:srgbClr val="4203BF"/>
                </a:solidFill>
                <a:latin typeface="Century Gothic" panose="020B0502020202020204" pitchFamily="34" charset="0"/>
              </a:rPr>
              <a:t>Bullet points here</a:t>
            </a:r>
          </a:p>
          <a:p>
            <a:endParaRPr lang="en-US" sz="1800" dirty="0">
              <a:solidFill>
                <a:srgbClr val="4203BF"/>
              </a:solidFill>
              <a:latin typeface="Century Gothic" panose="020B0502020202020204" pitchFamily="34" charset="0"/>
            </a:endParaRPr>
          </a:p>
        </p:txBody>
      </p:sp>
      <p:sp>
        <p:nvSpPr>
          <p:cNvPr id="13" name="Subtitle 2">
            <a:extLst>
              <a:ext uri="{FF2B5EF4-FFF2-40B4-BE49-F238E27FC236}">
                <a16:creationId xmlns:a16="http://schemas.microsoft.com/office/drawing/2014/main" id="{0F940CB7-7948-8853-9244-7670C847CA93}"/>
              </a:ext>
            </a:extLst>
          </p:cNvPr>
          <p:cNvSpPr txBox="1">
            <a:spLocks/>
          </p:cNvSpPr>
          <p:nvPr/>
        </p:nvSpPr>
        <p:spPr>
          <a:xfrm>
            <a:off x="642258" y="2480810"/>
            <a:ext cx="9710056" cy="610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4203BF"/>
                </a:solidFill>
                <a:latin typeface="Century Gothic" panose="020B0502020202020204" pitchFamily="34" charset="0"/>
              </a:rPr>
              <a:t>Write your body copy</a:t>
            </a:r>
          </a:p>
        </p:txBody>
      </p:sp>
      <p:sp>
        <p:nvSpPr>
          <p:cNvPr id="2" name="Title 1">
            <a:extLst>
              <a:ext uri="{FF2B5EF4-FFF2-40B4-BE49-F238E27FC236}">
                <a16:creationId xmlns:a16="http://schemas.microsoft.com/office/drawing/2014/main" id="{CEF7A8FD-D305-D396-847E-51349C5A6E8F}"/>
              </a:ext>
            </a:extLst>
          </p:cNvPr>
          <p:cNvSpPr txBox="1">
            <a:spLocks/>
          </p:cNvSpPr>
          <p:nvPr/>
        </p:nvSpPr>
        <p:spPr>
          <a:xfrm>
            <a:off x="650866" y="4109233"/>
            <a:ext cx="7106920" cy="252886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Meet the Wakemans</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51103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with a child&#10;&#10;AI-generated content may be incorrect.">
            <a:extLst>
              <a:ext uri="{FF2B5EF4-FFF2-40B4-BE49-F238E27FC236}">
                <a16:creationId xmlns:a16="http://schemas.microsoft.com/office/drawing/2014/main" id="{95C72A98-E511-000E-44DD-D4FC00A9EE42}"/>
              </a:ext>
            </a:extLst>
          </p:cNvPr>
          <p:cNvPicPr>
            <a:picLocks noChangeAspect="1"/>
          </p:cNvPicPr>
          <p:nvPr/>
        </p:nvPicPr>
        <p:blipFill>
          <a:blip r:embed="rId2"/>
          <a:stretch>
            <a:fillRect/>
          </a:stretch>
        </p:blipFill>
        <p:spPr>
          <a:xfrm>
            <a:off x="2317012" y="1934572"/>
            <a:ext cx="7549116" cy="4264763"/>
          </a:xfrm>
          <a:prstGeom prst="rect">
            <a:avLst/>
          </a:prstGeom>
        </p:spPr>
      </p:pic>
    </p:spTree>
    <p:extLst>
      <p:ext uri="{BB962C8B-B14F-4D97-AF65-F5344CB8AC3E}">
        <p14:creationId xmlns:p14="http://schemas.microsoft.com/office/powerpoint/2010/main" val="369864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What is it?</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296818" y="1992388"/>
            <a:ext cx="7935685" cy="15142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4203BF"/>
                </a:solidFill>
                <a:latin typeface="Century Gothic"/>
              </a:rPr>
              <a:t>A campaign that launched in April 2025</a:t>
            </a:r>
          </a:p>
          <a:p>
            <a:r>
              <a:rPr lang="en-GB" sz="1800" dirty="0">
                <a:solidFill>
                  <a:srgbClr val="4203BF"/>
                </a:solidFill>
                <a:latin typeface="Century Gothic"/>
              </a:rPr>
              <a:t>The campaign aims to:</a:t>
            </a:r>
          </a:p>
          <a:p>
            <a:pPr lvl="1">
              <a:buFont typeface="Courier New" panose="020B0604020202020204" pitchFamily="34" charset="0"/>
              <a:buChar char="o"/>
            </a:pPr>
            <a:r>
              <a:rPr lang="en-GB" sz="1800" dirty="0">
                <a:solidFill>
                  <a:srgbClr val="4203BF"/>
                </a:solidFill>
                <a:latin typeface="Century Gothic"/>
              </a:rPr>
              <a:t>Raise awareness of autism through an advertising campaign</a:t>
            </a:r>
            <a:endParaRPr lang="en-GB" sz="1800" dirty="0">
              <a:solidFill>
                <a:srgbClr val="000000"/>
              </a:solidFill>
              <a:latin typeface="Calibri" panose="020F0502020204030204"/>
              <a:ea typeface="Calibri"/>
              <a:cs typeface="Calibri"/>
            </a:endParaRPr>
          </a:p>
          <a:p>
            <a:pPr lvl="1">
              <a:buFont typeface="Courier New" panose="020B0604020202020204" pitchFamily="34" charset="0"/>
              <a:buChar char="o"/>
            </a:pPr>
            <a:r>
              <a:rPr lang="en-GB" sz="1800" dirty="0">
                <a:solidFill>
                  <a:srgbClr val="4203BF"/>
                </a:solidFill>
                <a:latin typeface="Century Gothic"/>
              </a:rPr>
              <a:t>Feature one main campaign film</a:t>
            </a:r>
            <a:endParaRPr lang="en-GB" sz="1800" dirty="0">
              <a:solidFill>
                <a:srgbClr val="000000"/>
              </a:solidFill>
              <a:latin typeface="Calibri" panose="020F0502020204030204"/>
              <a:ea typeface="Calibri"/>
              <a:cs typeface="Calibri"/>
            </a:endParaRPr>
          </a:p>
          <a:p>
            <a:pPr lvl="1">
              <a:buFont typeface="Courier New" panose="020B0604020202020204" pitchFamily="34" charset="0"/>
              <a:buChar char="o"/>
            </a:pPr>
            <a:r>
              <a:rPr lang="en-GB" sz="1800" dirty="0">
                <a:solidFill>
                  <a:srgbClr val="4203BF"/>
                </a:solidFill>
                <a:latin typeface="Century Gothic"/>
              </a:rPr>
              <a:t>Encourage people to make a public pledge to show how they will show up for autistic people </a:t>
            </a:r>
            <a:endParaRPr lang="en-GB" sz="1800" dirty="0">
              <a:solidFill>
                <a:srgbClr val="000000"/>
              </a:solidFill>
              <a:latin typeface="Calibri" panose="020F0502020204030204"/>
              <a:ea typeface="Calibri"/>
              <a:cs typeface="Calibri"/>
            </a:endParaRPr>
          </a:p>
          <a:p>
            <a:pPr lvl="1">
              <a:buFont typeface="Courier New" panose="020B0604020202020204" pitchFamily="34" charset="0"/>
              <a:buChar char="o"/>
            </a:pPr>
            <a:r>
              <a:rPr lang="en-GB" sz="1800" dirty="0">
                <a:solidFill>
                  <a:srgbClr val="4203BF"/>
                </a:solidFill>
                <a:latin typeface="Century Gothic"/>
              </a:rPr>
              <a:t>Engage MPs with the campaign.</a:t>
            </a:r>
            <a:endParaRPr lang="en-GB" sz="1800" dirty="0">
              <a:ea typeface="Calibri"/>
              <a:cs typeface="Calibri"/>
            </a:endParaRPr>
          </a:p>
          <a:p>
            <a:r>
              <a:rPr lang="en-GB" sz="1800" dirty="0">
                <a:solidFill>
                  <a:srgbClr val="4203BF"/>
                </a:solidFill>
                <a:latin typeface="Century Gothic"/>
              </a:rPr>
              <a:t>This is a three year project with activity through the year and big moments in April 2025, 2026 and 2027.</a:t>
            </a:r>
            <a:endParaRPr lang="en-US" sz="1800" dirty="0">
              <a:solidFill>
                <a:srgbClr val="4203BF"/>
              </a:solidFill>
              <a:latin typeface="Century Gothic" panose="020B0502020202020204" pitchFamily="34" charset="0"/>
            </a:endParaRPr>
          </a:p>
          <a:p>
            <a:r>
              <a:rPr lang="en-GB" sz="1800" dirty="0">
                <a:solidFill>
                  <a:srgbClr val="4203BF"/>
                </a:solidFill>
                <a:latin typeface="Century Gothic"/>
              </a:rPr>
              <a:t>Autistic steering groups and research.</a:t>
            </a:r>
            <a:endParaRPr lang="en-GB" sz="1800" dirty="0">
              <a:solidFill>
                <a:srgbClr val="4203BF"/>
              </a:solidFill>
              <a:latin typeface="Century Gothic" panose="020B0502020202020204" pitchFamily="34" charset="0"/>
            </a:endParaRPr>
          </a:p>
          <a:p>
            <a:endParaRPr lang="en-US" sz="1800" dirty="0">
              <a:solidFill>
                <a:srgbClr val="4203BF"/>
              </a:solidFill>
              <a:latin typeface="Century Gothic" panose="020B0502020202020204" pitchFamily="34" charset="0"/>
            </a:endParaRPr>
          </a:p>
        </p:txBody>
      </p:sp>
      <p:pic>
        <p:nvPicPr>
          <p:cNvPr id="7" name="Picture 2">
            <a:extLst>
              <a:ext uri="{FF2B5EF4-FFF2-40B4-BE49-F238E27FC236}">
                <a16:creationId xmlns:a16="http://schemas.microsoft.com/office/drawing/2014/main" id="{913187CD-8CF2-5B44-2C9E-D119A98D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851" y="1914886"/>
            <a:ext cx="2390428" cy="286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866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4203BF"/>
              </a:solidFill>
              <a:latin typeface="Century Gothic" panose="020B0502020202020204" pitchFamily="34" charset="0"/>
            </a:endParaRPr>
          </a:p>
          <a:p>
            <a:endParaRPr lang="en-US" sz="2000" dirty="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Your title</a:t>
            </a:r>
          </a:p>
        </p:txBody>
      </p:sp>
      <p:sp>
        <p:nvSpPr>
          <p:cNvPr id="11" name="Subtitle 2">
            <a:extLst>
              <a:ext uri="{FF2B5EF4-FFF2-40B4-BE49-F238E27FC236}">
                <a16:creationId xmlns:a16="http://schemas.microsoft.com/office/drawing/2014/main" id="{327407B0-C072-4ACA-B5BA-86880FC521A9}"/>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4203BF"/>
                </a:solidFill>
                <a:latin typeface="Century Gothic" panose="020B0502020202020204" pitchFamily="34" charset="0"/>
              </a:rPr>
              <a:t>Write your subhead here</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642258" y="3188382"/>
            <a:ext cx="7935685" cy="151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203BF"/>
                </a:solidFill>
                <a:latin typeface="Century Gothic" panose="020B0502020202020204" pitchFamily="34" charset="0"/>
              </a:rPr>
              <a:t>Bullet points here</a:t>
            </a:r>
          </a:p>
          <a:p>
            <a:r>
              <a:rPr lang="en-US" sz="1800" dirty="0">
                <a:solidFill>
                  <a:srgbClr val="4203BF"/>
                </a:solidFill>
                <a:latin typeface="Century Gothic" panose="020B0502020202020204" pitchFamily="34" charset="0"/>
              </a:rPr>
              <a:t>Bullet points here</a:t>
            </a:r>
          </a:p>
          <a:p>
            <a:r>
              <a:rPr lang="en-US" sz="1800" dirty="0">
                <a:solidFill>
                  <a:srgbClr val="4203BF"/>
                </a:solidFill>
                <a:latin typeface="Century Gothic" panose="020B0502020202020204" pitchFamily="34" charset="0"/>
              </a:rPr>
              <a:t>Bullet points here</a:t>
            </a:r>
          </a:p>
          <a:p>
            <a:endParaRPr lang="en-US" sz="1800" dirty="0">
              <a:solidFill>
                <a:srgbClr val="4203BF"/>
              </a:solidFill>
              <a:latin typeface="Century Gothic" panose="020B0502020202020204" pitchFamily="34" charset="0"/>
            </a:endParaRPr>
          </a:p>
        </p:txBody>
      </p:sp>
      <p:sp>
        <p:nvSpPr>
          <p:cNvPr id="13" name="Subtitle 2">
            <a:extLst>
              <a:ext uri="{FF2B5EF4-FFF2-40B4-BE49-F238E27FC236}">
                <a16:creationId xmlns:a16="http://schemas.microsoft.com/office/drawing/2014/main" id="{2AA8F43A-A23F-4742-B8E2-08AB11423EFE}"/>
              </a:ext>
            </a:extLst>
          </p:cNvPr>
          <p:cNvSpPr txBox="1">
            <a:spLocks/>
          </p:cNvSpPr>
          <p:nvPr/>
        </p:nvSpPr>
        <p:spPr>
          <a:xfrm>
            <a:off x="642258" y="2480810"/>
            <a:ext cx="9710056" cy="610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4203BF"/>
                </a:solidFill>
                <a:latin typeface="Century Gothic" panose="020B0502020202020204" pitchFamily="34" charset="0"/>
              </a:rPr>
              <a:t>Write your body copy</a:t>
            </a:r>
          </a:p>
        </p:txBody>
      </p:sp>
      <p:sp>
        <p:nvSpPr>
          <p:cNvPr id="2" name="Title 1">
            <a:extLst>
              <a:ext uri="{FF2B5EF4-FFF2-40B4-BE49-F238E27FC236}">
                <a16:creationId xmlns:a16="http://schemas.microsoft.com/office/drawing/2014/main" id="{B376750B-321F-A269-208E-8DF8C48EDC86}"/>
              </a:ext>
            </a:extLst>
          </p:cNvPr>
          <p:cNvSpPr txBox="1">
            <a:spLocks/>
          </p:cNvSpPr>
          <p:nvPr/>
        </p:nvSpPr>
        <p:spPr>
          <a:xfrm>
            <a:off x="650866" y="4109233"/>
            <a:ext cx="7106920" cy="252886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What next?</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72832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B8A61-EB7F-03CC-3F10-3F367A81C556}"/>
              </a:ext>
            </a:extLst>
          </p:cNvPr>
          <p:cNvSpPr txBox="1"/>
          <p:nvPr/>
        </p:nvSpPr>
        <p:spPr>
          <a:xfrm>
            <a:off x="537614" y="1847765"/>
            <a:ext cx="4509584" cy="3762568"/>
          </a:xfrm>
          <a:prstGeom prst="rect">
            <a:avLst/>
          </a:prstGeom>
          <a:noFill/>
        </p:spPr>
        <p:txBody>
          <a:bodyPr wrap="square" lIns="68580" tIns="34290" rIns="68580" bIns="34290" rtlCol="0" anchor="t">
            <a:spAutoFit/>
          </a:bodyPr>
          <a:lstStyle/>
          <a:p>
            <a:pPr marL="285750" indent="-285750">
              <a:buFont typeface="Arial" panose="020B0604020202020204" pitchFamily="34" charset="0"/>
              <a:buChar char="•"/>
            </a:pPr>
            <a:r>
              <a:rPr lang="en-GB" sz="2400" dirty="0">
                <a:solidFill>
                  <a:srgbClr val="4203BF"/>
                </a:solidFill>
                <a:latin typeface="Century Gothic"/>
              </a:rPr>
              <a:t>Celeb and influencer support including Chris Packham, Cat Burns and Lucy Bronze</a:t>
            </a:r>
          </a:p>
          <a:p>
            <a:pPr marL="285750" indent="-285750">
              <a:buFont typeface="Arial" panose="020B0604020202020204" pitchFamily="34" charset="0"/>
              <a:buChar char="•"/>
            </a:pPr>
            <a:r>
              <a:rPr lang="en-GB" sz="2400" dirty="0">
                <a:solidFill>
                  <a:srgbClr val="4203BF"/>
                </a:solidFill>
                <a:latin typeface="Century Gothic"/>
              </a:rPr>
              <a:t>New stories from real people</a:t>
            </a:r>
          </a:p>
          <a:p>
            <a:pPr marL="285750" indent="-285750">
              <a:buFont typeface="Arial" panose="020B0604020202020204" pitchFamily="34" charset="0"/>
              <a:buChar char="•"/>
            </a:pPr>
            <a:r>
              <a:rPr lang="en-GB" sz="2400" dirty="0">
                <a:solidFill>
                  <a:srgbClr val="4203BF"/>
                </a:solidFill>
                <a:latin typeface="Century Gothic"/>
              </a:rPr>
              <a:t>Continued advertising Autum 2025</a:t>
            </a:r>
          </a:p>
          <a:p>
            <a:pPr marL="285750" indent="-285750">
              <a:buFont typeface="Arial" panose="020B0604020202020204" pitchFamily="34" charset="0"/>
              <a:buChar char="•"/>
            </a:pPr>
            <a:r>
              <a:rPr lang="en-GB" sz="2400" dirty="0">
                <a:solidFill>
                  <a:srgbClr val="4203BF"/>
                </a:solidFill>
                <a:latin typeface="Century Gothic"/>
              </a:rPr>
              <a:t>New ‘hero moments’ in April 2026 and April 2027</a:t>
            </a:r>
          </a:p>
        </p:txBody>
      </p:sp>
      <p:sp>
        <p:nvSpPr>
          <p:cNvPr id="3" name="Title 1">
            <a:extLst>
              <a:ext uri="{FF2B5EF4-FFF2-40B4-BE49-F238E27FC236}">
                <a16:creationId xmlns:a16="http://schemas.microsoft.com/office/drawing/2014/main" id="{BADF4524-7A7A-82F1-F253-F1D859846281}"/>
              </a:ext>
            </a:extLst>
          </p:cNvPr>
          <p:cNvSpPr txBox="1">
            <a:spLocks/>
          </p:cNvSpPr>
          <p:nvPr/>
        </p:nvSpPr>
        <p:spPr>
          <a:xfrm>
            <a:off x="642258" y="545421"/>
            <a:ext cx="8501605"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From April 2025 to May 2027…</a:t>
            </a:r>
          </a:p>
        </p:txBody>
      </p:sp>
      <p:pic>
        <p:nvPicPr>
          <p:cNvPr id="5" name="Picture 4">
            <a:extLst>
              <a:ext uri="{FF2B5EF4-FFF2-40B4-BE49-F238E27FC236}">
                <a16:creationId xmlns:a16="http://schemas.microsoft.com/office/drawing/2014/main" id="{386FEF96-56B4-A5D1-E896-E9190CFC3BB6}"/>
              </a:ext>
            </a:extLst>
          </p:cNvPr>
          <p:cNvPicPr>
            <a:picLocks noChangeAspect="1"/>
          </p:cNvPicPr>
          <p:nvPr/>
        </p:nvPicPr>
        <p:blipFill>
          <a:blip r:embed="rId2"/>
          <a:stretch>
            <a:fillRect/>
          </a:stretch>
        </p:blipFill>
        <p:spPr>
          <a:xfrm>
            <a:off x="5464885" y="1845174"/>
            <a:ext cx="2520815" cy="3167651"/>
          </a:xfrm>
          <a:prstGeom prst="rect">
            <a:avLst/>
          </a:prstGeom>
        </p:spPr>
      </p:pic>
      <p:pic>
        <p:nvPicPr>
          <p:cNvPr id="7" name="Picture 6">
            <a:extLst>
              <a:ext uri="{FF2B5EF4-FFF2-40B4-BE49-F238E27FC236}">
                <a16:creationId xmlns:a16="http://schemas.microsoft.com/office/drawing/2014/main" id="{B253339A-E4B0-305F-B7B9-F46971046615}"/>
              </a:ext>
            </a:extLst>
          </p:cNvPr>
          <p:cNvPicPr>
            <a:picLocks noChangeAspect="1"/>
          </p:cNvPicPr>
          <p:nvPr/>
        </p:nvPicPr>
        <p:blipFill>
          <a:blip r:embed="rId3"/>
          <a:srcRect l="3575" t="6123" r="4956"/>
          <a:stretch>
            <a:fillRect/>
          </a:stretch>
        </p:blipFill>
        <p:spPr>
          <a:xfrm>
            <a:off x="9029276" y="1845174"/>
            <a:ext cx="2327256" cy="2312887"/>
          </a:xfrm>
          <a:prstGeom prst="rect">
            <a:avLst/>
          </a:prstGeom>
        </p:spPr>
      </p:pic>
    </p:spTree>
    <p:extLst>
      <p:ext uri="{BB962C8B-B14F-4D97-AF65-F5344CB8AC3E}">
        <p14:creationId xmlns:p14="http://schemas.microsoft.com/office/powerpoint/2010/main" val="275437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F9CF6-C3E3-F2F3-53CF-7D9D684A9D9A}"/>
              </a:ext>
            </a:extLst>
          </p:cNvPr>
          <p:cNvSpPr txBox="1"/>
          <p:nvPr/>
        </p:nvSpPr>
        <p:spPr>
          <a:xfrm>
            <a:off x="386080" y="1755490"/>
            <a:ext cx="6003962" cy="3223190"/>
          </a:xfrm>
          <a:prstGeom prst="rect">
            <a:avLst/>
          </a:prstGeom>
          <a:noFill/>
        </p:spPr>
        <p:txBody>
          <a:bodyPr wrap="square">
            <a:spAutoFit/>
          </a:bodyPr>
          <a:lstStyle/>
          <a:p>
            <a:pPr marL="285750" indent="-285750">
              <a:lnSpc>
                <a:spcPct val="90000"/>
              </a:lnSpc>
              <a:spcBef>
                <a:spcPts val="1000"/>
              </a:spcBef>
              <a:buFont typeface="Arial" panose="020B0604020202020204" pitchFamily="34" charset="0"/>
              <a:buChar char="•"/>
            </a:pPr>
            <a:r>
              <a:rPr lang="en-GB" dirty="0">
                <a:solidFill>
                  <a:srgbClr val="4203BF"/>
                </a:solidFill>
                <a:latin typeface="Century Gothic"/>
              </a:rPr>
              <a:t>25% of autistic people said they usually get a negative reaction when they say they are autistic</a:t>
            </a:r>
            <a:endParaRPr lang="en-US" dirty="0">
              <a:solidFill>
                <a:srgbClr val="4203BF"/>
              </a:solidFill>
              <a:latin typeface="Century Gothic"/>
            </a:endParaRPr>
          </a:p>
          <a:p>
            <a:pPr marL="285750" indent="-285750">
              <a:lnSpc>
                <a:spcPct val="90000"/>
              </a:lnSpc>
              <a:spcBef>
                <a:spcPts val="1000"/>
              </a:spcBef>
              <a:buFont typeface="Arial" panose="020B0604020202020204" pitchFamily="34" charset="0"/>
              <a:buChar char="•"/>
            </a:pPr>
            <a:r>
              <a:rPr lang="en-GB" dirty="0">
                <a:solidFill>
                  <a:srgbClr val="4203BF"/>
                </a:solidFill>
                <a:latin typeface="Century Gothic"/>
              </a:rPr>
              <a:t>90% have experienced poor mental health due to attitudes or perceptions of autism </a:t>
            </a:r>
          </a:p>
          <a:p>
            <a:pPr marL="285750" indent="-285750">
              <a:lnSpc>
                <a:spcPct val="90000"/>
              </a:lnSpc>
              <a:spcBef>
                <a:spcPts val="1000"/>
              </a:spcBef>
              <a:buFont typeface="Arial" panose="020B0604020202020204" pitchFamily="34" charset="0"/>
              <a:buChar char="•"/>
            </a:pPr>
            <a:r>
              <a:rPr lang="en-GB" dirty="0">
                <a:solidFill>
                  <a:srgbClr val="4203BF"/>
                </a:solidFill>
                <a:latin typeface="Century Gothic"/>
              </a:rPr>
              <a:t>84% have experienced social isolation</a:t>
            </a:r>
          </a:p>
          <a:p>
            <a:pPr>
              <a:lnSpc>
                <a:spcPct val="90000"/>
              </a:lnSpc>
              <a:spcBef>
                <a:spcPts val="1000"/>
              </a:spcBef>
            </a:pPr>
            <a:endParaRPr lang="en-GB" sz="1100" dirty="0">
              <a:solidFill>
                <a:srgbClr val="4203BF"/>
              </a:solidFill>
              <a:latin typeface="Century Gothic"/>
            </a:endParaRPr>
          </a:p>
          <a:p>
            <a:pPr>
              <a:lnSpc>
                <a:spcPct val="90000"/>
              </a:lnSpc>
              <a:spcBef>
                <a:spcPts val="1000"/>
              </a:spcBef>
            </a:pPr>
            <a:r>
              <a:rPr lang="en-GB" dirty="0">
                <a:solidFill>
                  <a:srgbClr val="4203BF"/>
                </a:solidFill>
                <a:latin typeface="Century Gothic"/>
              </a:rPr>
              <a:t>But there is hope...</a:t>
            </a:r>
          </a:p>
          <a:p>
            <a:pPr>
              <a:lnSpc>
                <a:spcPct val="90000"/>
              </a:lnSpc>
              <a:spcBef>
                <a:spcPts val="1000"/>
              </a:spcBef>
            </a:pPr>
            <a:endParaRPr lang="en-GB" sz="1050" dirty="0">
              <a:solidFill>
                <a:srgbClr val="4203BF"/>
              </a:solidFill>
              <a:latin typeface="Century Gothic"/>
            </a:endParaRPr>
          </a:p>
          <a:p>
            <a:pPr marL="285750" indent="-285750">
              <a:lnSpc>
                <a:spcPct val="90000"/>
              </a:lnSpc>
              <a:spcBef>
                <a:spcPts val="1000"/>
              </a:spcBef>
              <a:buFont typeface="Arial" panose="020B0604020202020204" pitchFamily="34" charset="0"/>
              <a:buChar char="•"/>
            </a:pPr>
            <a:r>
              <a:rPr lang="en-GB" dirty="0">
                <a:solidFill>
                  <a:srgbClr val="4203BF"/>
                </a:solidFill>
                <a:latin typeface="Century Gothic"/>
              </a:rPr>
              <a:t>62% of UK adults said they want to learn how to help autistic people feel more accepted</a:t>
            </a:r>
          </a:p>
        </p:txBody>
      </p:sp>
      <p:sp>
        <p:nvSpPr>
          <p:cNvPr id="4" name="Title 1">
            <a:extLst>
              <a:ext uri="{FF2B5EF4-FFF2-40B4-BE49-F238E27FC236}">
                <a16:creationId xmlns:a16="http://schemas.microsoft.com/office/drawing/2014/main" id="{37B303BA-3C86-2DC6-7C5B-9DE7DFF9E736}"/>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Why?</a:t>
            </a:r>
          </a:p>
        </p:txBody>
      </p:sp>
      <p:sp>
        <p:nvSpPr>
          <p:cNvPr id="6" name="Speech Bubble: Rectangle with Corners Rounded 5">
            <a:extLst>
              <a:ext uri="{FF2B5EF4-FFF2-40B4-BE49-F238E27FC236}">
                <a16:creationId xmlns:a16="http://schemas.microsoft.com/office/drawing/2014/main" id="{986B375F-9601-D05F-A4BC-68E945F80BE6}"/>
              </a:ext>
            </a:extLst>
          </p:cNvPr>
          <p:cNvSpPr/>
          <p:nvPr/>
        </p:nvSpPr>
        <p:spPr>
          <a:xfrm>
            <a:off x="7487322" y="1755490"/>
            <a:ext cx="3883511" cy="1441525"/>
          </a:xfrm>
          <a:prstGeom prst="wedgeRoundRectCallout">
            <a:avLst/>
          </a:prstGeom>
          <a:solidFill>
            <a:srgbClr val="4203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bg1"/>
                </a:solidFill>
                <a:latin typeface="Century Gothic"/>
              </a:rPr>
              <a:t>My bad experiences have meant that I am afraid to go out or interact with anyone in public</a:t>
            </a:r>
          </a:p>
        </p:txBody>
      </p:sp>
      <p:sp>
        <p:nvSpPr>
          <p:cNvPr id="7" name="Speech Bubble: Rectangle with Corners Rounded 6">
            <a:extLst>
              <a:ext uri="{FF2B5EF4-FFF2-40B4-BE49-F238E27FC236}">
                <a16:creationId xmlns:a16="http://schemas.microsoft.com/office/drawing/2014/main" id="{E1B04251-4CA4-F22F-926D-3DBDE0443277}"/>
              </a:ext>
            </a:extLst>
          </p:cNvPr>
          <p:cNvSpPr/>
          <p:nvPr/>
        </p:nvSpPr>
        <p:spPr>
          <a:xfrm>
            <a:off x="152399" y="5121415"/>
            <a:ext cx="2316480" cy="1265616"/>
          </a:xfrm>
          <a:prstGeom prst="wedgeRoundRectCallout">
            <a:avLst/>
          </a:prstGeom>
          <a:solidFill>
            <a:srgbClr val="4203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GB" b="1" i="1" dirty="0">
                <a:solidFill>
                  <a:schemeClr val="bg1"/>
                </a:solidFill>
                <a:latin typeface="Century Gothic"/>
              </a:rPr>
              <a:t>Be patient and give me time to process my reactions.</a:t>
            </a:r>
          </a:p>
        </p:txBody>
      </p:sp>
      <p:sp>
        <p:nvSpPr>
          <p:cNvPr id="8" name="Speech Bubble: Rectangle with Corners Rounded 7">
            <a:extLst>
              <a:ext uri="{FF2B5EF4-FFF2-40B4-BE49-F238E27FC236}">
                <a16:creationId xmlns:a16="http://schemas.microsoft.com/office/drawing/2014/main" id="{80DACB47-9010-5346-F039-CD1CFCB026D5}"/>
              </a:ext>
            </a:extLst>
          </p:cNvPr>
          <p:cNvSpPr/>
          <p:nvPr/>
        </p:nvSpPr>
        <p:spPr>
          <a:xfrm>
            <a:off x="5039961" y="5121415"/>
            <a:ext cx="2316480" cy="1265616"/>
          </a:xfrm>
          <a:prstGeom prst="wedgeRoundRectCallout">
            <a:avLst/>
          </a:prstGeom>
          <a:solidFill>
            <a:srgbClr val="4203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GB" b="1" i="1" dirty="0">
                <a:solidFill>
                  <a:schemeClr val="bg1"/>
                </a:solidFill>
                <a:latin typeface="Century Gothic"/>
              </a:rPr>
              <a:t>Reassure me that they aren’t judging and want to help</a:t>
            </a:r>
          </a:p>
        </p:txBody>
      </p:sp>
      <p:sp>
        <p:nvSpPr>
          <p:cNvPr id="9" name="Speech Bubble: Rectangle with Corners Rounded 8">
            <a:extLst>
              <a:ext uri="{FF2B5EF4-FFF2-40B4-BE49-F238E27FC236}">
                <a16:creationId xmlns:a16="http://schemas.microsoft.com/office/drawing/2014/main" id="{1E68A13E-0BBB-F142-FD58-B4106429B84C}"/>
              </a:ext>
            </a:extLst>
          </p:cNvPr>
          <p:cNvSpPr/>
          <p:nvPr/>
        </p:nvSpPr>
        <p:spPr>
          <a:xfrm>
            <a:off x="2596180" y="5121415"/>
            <a:ext cx="2316480" cy="1265616"/>
          </a:xfrm>
          <a:prstGeom prst="wedgeRoundRectCallout">
            <a:avLst/>
          </a:prstGeom>
          <a:solidFill>
            <a:srgbClr val="4203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GB" b="1" i="1" dirty="0">
                <a:solidFill>
                  <a:schemeClr val="bg1"/>
                </a:solidFill>
                <a:latin typeface="Century Gothic"/>
              </a:rPr>
              <a:t>Be understanding and kind</a:t>
            </a:r>
          </a:p>
        </p:txBody>
      </p:sp>
    </p:spTree>
    <p:extLst>
      <p:ext uri="{BB962C8B-B14F-4D97-AF65-F5344CB8AC3E}">
        <p14:creationId xmlns:p14="http://schemas.microsoft.com/office/powerpoint/2010/main" val="286910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50E6E9-CABD-2BEC-4DC4-8774A08144F3}"/>
              </a:ext>
            </a:extLst>
          </p:cNvPr>
          <p:cNvSpPr/>
          <p:nvPr/>
        </p:nvSpPr>
        <p:spPr>
          <a:xfrm>
            <a:off x="1217510" y="1396141"/>
            <a:ext cx="10241513" cy="2329815"/>
          </a:xfrm>
          <a:prstGeom prst="roundRect">
            <a:avLst/>
          </a:prstGeom>
          <a:solidFill>
            <a:srgbClr val="4203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9DE126-94A8-708E-7530-D59D3DE9EC17}"/>
              </a:ext>
            </a:extLst>
          </p:cNvPr>
          <p:cNvSpPr txBox="1"/>
          <p:nvPr/>
        </p:nvSpPr>
        <p:spPr>
          <a:xfrm>
            <a:off x="1312011" y="1539075"/>
            <a:ext cx="9561012" cy="2031325"/>
          </a:xfrm>
          <a:prstGeom prst="rect">
            <a:avLst/>
          </a:prstGeom>
          <a:noFill/>
        </p:spPr>
        <p:txBody>
          <a:bodyPr wrap="square" lIns="91440" tIns="45720" rIns="91440" bIns="45720" anchor="t">
            <a:spAutoFit/>
          </a:bodyPr>
          <a:lstStyle/>
          <a:p>
            <a:pPr marL="0" lvl="0" indent="0" algn="ctr" rtl="0">
              <a:spcBef>
                <a:spcPts val="0"/>
              </a:spcBef>
              <a:spcAft>
                <a:spcPts val="0"/>
              </a:spcAft>
              <a:buNone/>
            </a:pPr>
            <a:r>
              <a:rPr lang="en-GB" dirty="0">
                <a:solidFill>
                  <a:schemeClr val="bg1"/>
                </a:solidFill>
                <a:latin typeface="Century Gothic"/>
                <a:ea typeface="Raleway"/>
                <a:cs typeface="Raleway"/>
                <a:sym typeface="Raleway"/>
              </a:rPr>
              <a:t>For each autistic person you interact with, even the simplest day-to-day gestures of support can make a huge difference. How you take little steps to understand our experiences. How you make time for us to process and space for us to regulate. Shift your expectations of us and make it clear that that’s ok. Advocate for us in the workplace and the world, step by step. It’s the way the cumulative effect of these interactions can transform our capacity to move through what can be a uniquely challenging life. Because for every autistic person…</a:t>
            </a:r>
            <a:endParaRPr lang="en-US">
              <a:solidFill>
                <a:schemeClr val="bg1"/>
              </a:solidFill>
              <a:latin typeface="Century Gothic"/>
              <a:ea typeface="Raleway"/>
              <a:cs typeface="Raleway"/>
            </a:endParaRPr>
          </a:p>
        </p:txBody>
      </p:sp>
      <p:sp>
        <p:nvSpPr>
          <p:cNvPr id="4" name="Title 1">
            <a:extLst>
              <a:ext uri="{FF2B5EF4-FFF2-40B4-BE49-F238E27FC236}">
                <a16:creationId xmlns:a16="http://schemas.microsoft.com/office/drawing/2014/main" id="{9EC57AE8-6589-B8BC-6C28-47208D53CBEA}"/>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203BF"/>
                </a:solidFill>
                <a:latin typeface="Century Gothic" panose="020B0502020202020204" pitchFamily="34" charset="0"/>
              </a:rPr>
              <a:t>Our key message</a:t>
            </a:r>
          </a:p>
        </p:txBody>
      </p:sp>
      <p:sp>
        <p:nvSpPr>
          <p:cNvPr id="2" name="Title 1">
            <a:extLst>
              <a:ext uri="{FF2B5EF4-FFF2-40B4-BE49-F238E27FC236}">
                <a16:creationId xmlns:a16="http://schemas.microsoft.com/office/drawing/2014/main" id="{3E80E4D2-81CE-E3E2-B7B1-3B324C59F1CC}"/>
              </a:ext>
            </a:extLst>
          </p:cNvPr>
          <p:cNvSpPr txBox="1">
            <a:spLocks/>
          </p:cNvSpPr>
          <p:nvPr/>
        </p:nvSpPr>
        <p:spPr>
          <a:xfrm>
            <a:off x="956545" y="3950525"/>
            <a:ext cx="10747332"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a:solidFill>
                  <a:srgbClr val="4203BF"/>
                </a:solidFill>
                <a:latin typeface="Century Gothic" panose="020B0502020202020204" pitchFamily="34" charset="0"/>
              </a:rPr>
              <a:t>IT’S HOW YOU SHOW UP</a:t>
            </a:r>
          </a:p>
        </p:txBody>
      </p:sp>
    </p:spTree>
    <p:extLst>
      <p:ext uri="{BB962C8B-B14F-4D97-AF65-F5344CB8AC3E}">
        <p14:creationId xmlns:p14="http://schemas.microsoft.com/office/powerpoint/2010/main" val="410478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64C7-C464-D860-E404-3DAA96348341}"/>
              </a:ext>
            </a:extLst>
          </p:cNvPr>
          <p:cNvSpPr txBox="1">
            <a:spLocks/>
          </p:cNvSpPr>
          <p:nvPr/>
        </p:nvSpPr>
        <p:spPr>
          <a:xfrm>
            <a:off x="650866" y="4109233"/>
            <a:ext cx="7106920" cy="252886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Our film</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050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57;p29">
            <a:extLst>
              <a:ext uri="{FF2B5EF4-FFF2-40B4-BE49-F238E27FC236}">
                <a16:creationId xmlns:a16="http://schemas.microsoft.com/office/drawing/2014/main" id="{41A88ECA-1593-F8EB-2C5C-167405154F83}"/>
              </a:ext>
            </a:extLst>
          </p:cNvPr>
          <p:cNvPicPr preferRelativeResize="0"/>
          <p:nvPr/>
        </p:nvPicPr>
        <p:blipFill rotWithShape="1">
          <a:blip r:embed="rId3">
            <a:alphaModFix/>
          </a:blip>
          <a:srcRect t="8090" b="3873"/>
          <a:stretch/>
        </p:blipFill>
        <p:spPr>
          <a:xfrm>
            <a:off x="1" y="1"/>
            <a:ext cx="12192000" cy="6858000"/>
          </a:xfrm>
          <a:prstGeom prst="rect">
            <a:avLst/>
          </a:prstGeom>
          <a:noFill/>
          <a:ln>
            <a:noFill/>
          </a:ln>
        </p:spPr>
      </p:pic>
    </p:spTree>
    <p:extLst>
      <p:ext uri="{BB962C8B-B14F-4D97-AF65-F5344CB8AC3E}">
        <p14:creationId xmlns:p14="http://schemas.microsoft.com/office/powerpoint/2010/main" val="1218913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p:nvPr/>
        </p:nvSpPr>
        <p:spPr>
          <a:xfrm>
            <a:off x="167" y="33"/>
            <a:ext cx="12192000" cy="6858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26"/>
          <p:cNvSpPr txBox="1"/>
          <p:nvPr/>
        </p:nvSpPr>
        <p:spPr>
          <a:xfrm>
            <a:off x="4186767" y="616867"/>
            <a:ext cx="3818800" cy="12328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GB" sz="3200" b="1" dirty="0">
                <a:solidFill>
                  <a:srgbClr val="FFFFFF"/>
                </a:solidFill>
                <a:latin typeface="Raleway"/>
                <a:ea typeface="Raleway"/>
                <a:cs typeface="Raleway"/>
                <a:sym typeface="Raleway"/>
              </a:rPr>
              <a:t>The Wakeman Family</a:t>
            </a:r>
            <a:endParaRPr sz="3200" b="1" dirty="0">
              <a:solidFill>
                <a:srgbClr val="FFFFFF"/>
              </a:solidFill>
              <a:latin typeface="Raleway"/>
              <a:ea typeface="Raleway"/>
              <a:cs typeface="Raleway"/>
              <a:sym typeface="Raleway"/>
            </a:endParaRPr>
          </a:p>
        </p:txBody>
      </p:sp>
      <p:pic>
        <p:nvPicPr>
          <p:cNvPr id="136" name="Google Shape;136;p26"/>
          <p:cNvPicPr preferRelativeResize="0"/>
          <p:nvPr/>
        </p:nvPicPr>
        <p:blipFill rotWithShape="1">
          <a:blip r:embed="rId3">
            <a:alphaModFix/>
          </a:blip>
          <a:srcRect t="-269" b="13237"/>
          <a:stretch/>
        </p:blipFill>
        <p:spPr>
          <a:xfrm>
            <a:off x="1425718" y="2195665"/>
            <a:ext cx="2736068" cy="2385432"/>
          </a:xfrm>
          <a:prstGeom prst="rect">
            <a:avLst/>
          </a:prstGeom>
          <a:noFill/>
          <a:ln w="9525" cap="flat" cmpd="sng">
            <a:solidFill>
              <a:schemeClr val="dk1"/>
            </a:solidFill>
            <a:prstDash val="solid"/>
            <a:round/>
            <a:headEnd type="none" w="sm" len="sm"/>
            <a:tailEnd type="none" w="sm" len="sm"/>
          </a:ln>
        </p:spPr>
      </p:pic>
      <p:pic>
        <p:nvPicPr>
          <p:cNvPr id="137" name="Google Shape;137;p26"/>
          <p:cNvPicPr preferRelativeResize="0"/>
          <p:nvPr/>
        </p:nvPicPr>
        <p:blipFill rotWithShape="1">
          <a:blip r:embed="rId4">
            <a:alphaModFix/>
          </a:blip>
          <a:srcRect l="2913" t="17374" r="10641" b="9499"/>
          <a:stretch/>
        </p:blipFill>
        <p:spPr>
          <a:xfrm>
            <a:off x="4776151" y="2195675"/>
            <a:ext cx="2736067" cy="2375191"/>
          </a:xfrm>
          <a:prstGeom prst="rect">
            <a:avLst/>
          </a:prstGeom>
          <a:noFill/>
          <a:ln w="9525" cap="flat" cmpd="sng">
            <a:solidFill>
              <a:schemeClr val="dk1"/>
            </a:solidFill>
            <a:prstDash val="solid"/>
            <a:round/>
            <a:headEnd type="none" w="sm" len="sm"/>
            <a:tailEnd type="none" w="sm" len="sm"/>
          </a:ln>
        </p:spPr>
      </p:pic>
      <p:pic>
        <p:nvPicPr>
          <p:cNvPr id="138" name="Google Shape;138;p26"/>
          <p:cNvPicPr preferRelativeResize="0"/>
          <p:nvPr/>
        </p:nvPicPr>
        <p:blipFill rotWithShape="1">
          <a:blip r:embed="rId5">
            <a:alphaModFix/>
          </a:blip>
          <a:srcRect t="6209" b="22742"/>
          <a:stretch/>
        </p:blipFill>
        <p:spPr>
          <a:xfrm>
            <a:off x="8030551" y="2195668"/>
            <a:ext cx="2736067" cy="2375193"/>
          </a:xfrm>
          <a:prstGeom prst="rect">
            <a:avLst/>
          </a:prstGeom>
          <a:noFill/>
          <a:ln w="9525" cap="flat" cmpd="sng">
            <a:solidFill>
              <a:schemeClr val="dk1"/>
            </a:solidFill>
            <a:prstDash val="solid"/>
            <a:round/>
            <a:headEnd type="none" w="sm" len="sm"/>
            <a:tailEnd type="none" w="sm" len="sm"/>
          </a:ln>
        </p:spPr>
      </p:pic>
      <p:sp>
        <p:nvSpPr>
          <p:cNvPr id="139" name="Google Shape;139;p26"/>
          <p:cNvSpPr txBox="1"/>
          <p:nvPr/>
        </p:nvSpPr>
        <p:spPr>
          <a:xfrm>
            <a:off x="2023151" y="4784284"/>
            <a:ext cx="1541200" cy="354400"/>
          </a:xfrm>
          <a:prstGeom prst="rect">
            <a:avLst/>
          </a:prstGeom>
          <a:noFill/>
          <a:ln>
            <a:noFill/>
          </a:ln>
        </p:spPr>
        <p:txBody>
          <a:bodyPr spcFirstLastPara="1" wrap="square" lIns="121900" tIns="121900" rIns="121900" bIns="121900" anchor="b" anchorCtr="0">
            <a:noAutofit/>
          </a:bodyPr>
          <a:lstStyle/>
          <a:p>
            <a:pPr algn="ctr"/>
            <a:r>
              <a:rPr lang="en-GB" sz="1600">
                <a:solidFill>
                  <a:schemeClr val="lt1"/>
                </a:solidFill>
                <a:latin typeface="Century Gothic"/>
                <a:ea typeface="Century Gothic"/>
                <a:cs typeface="Century Gothic"/>
                <a:sym typeface="Century Gothic"/>
              </a:rPr>
              <a:t>Chris</a:t>
            </a:r>
            <a:endParaRPr sz="1600">
              <a:solidFill>
                <a:schemeClr val="lt1"/>
              </a:solidFill>
              <a:latin typeface="Century Gothic"/>
              <a:ea typeface="Century Gothic"/>
              <a:cs typeface="Century Gothic"/>
              <a:sym typeface="Century Gothic"/>
            </a:endParaRPr>
          </a:p>
        </p:txBody>
      </p:sp>
      <p:sp>
        <p:nvSpPr>
          <p:cNvPr id="140" name="Google Shape;140;p26"/>
          <p:cNvSpPr txBox="1"/>
          <p:nvPr/>
        </p:nvSpPr>
        <p:spPr>
          <a:xfrm>
            <a:off x="8627984" y="4784284"/>
            <a:ext cx="1541200" cy="354400"/>
          </a:xfrm>
          <a:prstGeom prst="rect">
            <a:avLst/>
          </a:prstGeom>
          <a:noFill/>
          <a:ln>
            <a:noFill/>
          </a:ln>
        </p:spPr>
        <p:txBody>
          <a:bodyPr spcFirstLastPara="1" wrap="square" lIns="121900" tIns="121900" rIns="121900" bIns="121900" anchor="b" anchorCtr="0">
            <a:noAutofit/>
          </a:bodyPr>
          <a:lstStyle/>
          <a:p>
            <a:pPr algn="ctr"/>
            <a:r>
              <a:rPr lang="en-GB" sz="1600">
                <a:solidFill>
                  <a:schemeClr val="lt1"/>
                </a:solidFill>
                <a:latin typeface="Century Gothic"/>
                <a:ea typeface="Century Gothic"/>
                <a:cs typeface="Century Gothic"/>
                <a:sym typeface="Century Gothic"/>
              </a:rPr>
              <a:t>Katie</a:t>
            </a:r>
            <a:endParaRPr sz="1600">
              <a:solidFill>
                <a:schemeClr val="lt1"/>
              </a:solidFill>
              <a:latin typeface="Century Gothic"/>
              <a:ea typeface="Century Gothic"/>
              <a:cs typeface="Century Gothic"/>
              <a:sym typeface="Century Gothic"/>
            </a:endParaRPr>
          </a:p>
        </p:txBody>
      </p:sp>
      <p:sp>
        <p:nvSpPr>
          <p:cNvPr id="141" name="Google Shape;141;p26"/>
          <p:cNvSpPr txBox="1"/>
          <p:nvPr/>
        </p:nvSpPr>
        <p:spPr>
          <a:xfrm>
            <a:off x="5373584" y="4774051"/>
            <a:ext cx="1541200" cy="354400"/>
          </a:xfrm>
          <a:prstGeom prst="rect">
            <a:avLst/>
          </a:prstGeom>
          <a:noFill/>
          <a:ln>
            <a:noFill/>
          </a:ln>
        </p:spPr>
        <p:txBody>
          <a:bodyPr spcFirstLastPara="1" wrap="square" lIns="121900" tIns="121900" rIns="121900" bIns="121900" anchor="b" anchorCtr="0">
            <a:noAutofit/>
          </a:bodyPr>
          <a:lstStyle/>
          <a:p>
            <a:pPr algn="ctr"/>
            <a:r>
              <a:rPr lang="en-GB" sz="1600">
                <a:solidFill>
                  <a:schemeClr val="lt1"/>
                </a:solidFill>
                <a:latin typeface="Century Gothic"/>
                <a:ea typeface="Century Gothic"/>
                <a:cs typeface="Century Gothic"/>
                <a:sym typeface="Century Gothic"/>
              </a:rPr>
              <a:t>Penny</a:t>
            </a:r>
            <a:endParaRPr sz="16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wearing headphones and smiling&#10;&#10;AI-generated content may be incorrect.">
            <a:extLst>
              <a:ext uri="{FF2B5EF4-FFF2-40B4-BE49-F238E27FC236}">
                <a16:creationId xmlns:a16="http://schemas.microsoft.com/office/drawing/2014/main" id="{1A13C9BD-7643-D8B2-6C97-429427633F2E}"/>
              </a:ext>
            </a:extLst>
          </p:cNvPr>
          <p:cNvPicPr>
            <a:picLocks noChangeAspect="1"/>
          </p:cNvPicPr>
          <p:nvPr/>
        </p:nvPicPr>
        <p:blipFill>
          <a:blip r:embed="rId2"/>
          <a:stretch>
            <a:fillRect/>
          </a:stretch>
        </p:blipFill>
        <p:spPr>
          <a:xfrm>
            <a:off x="1356648" y="1292964"/>
            <a:ext cx="8078751" cy="4555609"/>
          </a:xfrm>
          <a:prstGeom prst="rect">
            <a:avLst/>
          </a:prstGeom>
        </p:spPr>
      </p:pic>
    </p:spTree>
    <p:extLst>
      <p:ext uri="{BB962C8B-B14F-4D97-AF65-F5344CB8AC3E}">
        <p14:creationId xmlns:p14="http://schemas.microsoft.com/office/powerpoint/2010/main" val="330890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EEE5-95C9-F039-3EAB-664DF5334DDE}"/>
              </a:ext>
            </a:extLst>
          </p:cNvPr>
          <p:cNvSpPr txBox="1">
            <a:spLocks/>
          </p:cNvSpPr>
          <p:nvPr/>
        </p:nvSpPr>
        <p:spPr>
          <a:xfrm>
            <a:off x="851770" y="2705208"/>
            <a:ext cx="10747332"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4203BF"/>
                </a:solidFill>
                <a:latin typeface="Century Gothic" panose="020B0502020202020204" pitchFamily="34" charset="0"/>
              </a:rPr>
              <a:t>EMBED FILM</a:t>
            </a:r>
          </a:p>
        </p:txBody>
      </p:sp>
      <p:sp>
        <p:nvSpPr>
          <p:cNvPr id="3" name="Title 1">
            <a:extLst>
              <a:ext uri="{FF2B5EF4-FFF2-40B4-BE49-F238E27FC236}">
                <a16:creationId xmlns:a16="http://schemas.microsoft.com/office/drawing/2014/main" id="{8CBB3E92-6886-F287-6721-A3A71422E7AA}"/>
              </a:ext>
            </a:extLst>
          </p:cNvPr>
          <p:cNvSpPr txBox="1">
            <a:spLocks/>
          </p:cNvSpPr>
          <p:nvPr/>
        </p:nvSpPr>
        <p:spPr>
          <a:xfrm>
            <a:off x="650866" y="4109233"/>
            <a:ext cx="7106920" cy="252886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lumMod val="95000"/>
                  </a:schemeClr>
                </a:solidFill>
                <a:latin typeface="Century Gothic" panose="020B0502020202020204" pitchFamily="34" charset="0"/>
              </a:rPr>
              <a:t>Adverts</a:t>
            </a:r>
          </a:p>
          <a:p>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br>
              <a:rPr lang="en-US" sz="3200" b="1" i="1" dirty="0">
                <a:latin typeface="Century Gothic" panose="020B0502020202020204" pitchFamily="34" charset="0"/>
              </a:rPr>
            </a:b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13917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d938a40e-0371-441e-a2c4-dd7fa13d0f40">
      <Terms xmlns="http://schemas.microsoft.com/office/infopath/2007/PartnerControls"/>
    </lcf76f155ced4ddcb4097134ff3c332f>
    <TaxCatchAll xmlns="bd0a3594-5893-482c-98aa-cdfc1b289344" xsi:nil="true"/>
    <_ip_UnifiedCompliancePolicyUIAction xmlns="http://schemas.microsoft.com/sharepoint/v3" xsi:nil="true"/>
    <_ip_UnifiedCompliancePolicyProperties xmlns="http://schemas.microsoft.com/sharepoint/v3" xsi:nil="true"/>
    <Date xmlns="d938a40e-0371-441e-a2c4-dd7fa13d0f40" xsi:nil="true"/>
    <Number xmlns="d938a40e-0371-441e-a2c4-dd7fa13d0f4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E9566EF2A7A14A882AE478641152A2" ma:contentTypeVersion="24" ma:contentTypeDescription="Create a new document." ma:contentTypeScope="" ma:versionID="515f26fe67b967dafe723ee34898483b">
  <xsd:schema xmlns:xsd="http://www.w3.org/2001/XMLSchema" xmlns:xs="http://www.w3.org/2001/XMLSchema" xmlns:p="http://schemas.microsoft.com/office/2006/metadata/properties" xmlns:ns1="http://schemas.microsoft.com/sharepoint/v3" xmlns:ns2="d938a40e-0371-441e-a2c4-dd7fa13d0f40" xmlns:ns3="bd0a3594-5893-482c-98aa-cdfc1b289344" targetNamespace="http://schemas.microsoft.com/office/2006/metadata/properties" ma:root="true" ma:fieldsID="fe6c6747b3aa874eb040e272c551f775" ns1:_="" ns2:_="" ns3:_="">
    <xsd:import namespace="http://schemas.microsoft.com/sharepoint/v3"/>
    <xsd:import namespace="d938a40e-0371-441e-a2c4-dd7fa13d0f40"/>
    <xsd:import namespace="bd0a3594-5893-482c-98aa-cdfc1b2893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Date" minOccurs="0"/>
                <xsd:element ref="ns2:Numb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8a40e-0371-441e-a2c4-dd7fa13d0f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Date" ma:index="22" nillable="true" ma:displayName="Date" ma:format="DateOnly" ma:internalName="Date">
      <xsd:simpleType>
        <xsd:restriction base="dms:DateTime"/>
      </xsd:simpleType>
    </xsd:element>
    <xsd:element name="Number" ma:index="23" nillable="true" ma:displayName="Number" ma:format="Dropdown" ma:internalName="Number" ma:percentage="FALSE">
      <xsd:simpleType>
        <xsd:restriction base="dms:Number"/>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f54e030-4697-47ce-ac81-04e7ed3dd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a3594-5893-482c-98aa-cdfc1b2893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94d9860-b1b3-4cd2-a7e1-1f596c52cefe}" ma:internalName="TaxCatchAll" ma:showField="CatchAllData" ma:web="bd0a3594-5893-482c-98aa-cdfc1b289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D47722-564B-464A-A145-9AE4E601B184}">
  <ds:schemaRefs>
    <ds:schemaRef ds:uri="http://schemas.microsoft.com/sharepoint/v3/contenttype/forms"/>
  </ds:schemaRefs>
</ds:datastoreItem>
</file>

<file path=customXml/itemProps2.xml><?xml version="1.0" encoding="utf-8"?>
<ds:datastoreItem xmlns:ds="http://schemas.openxmlformats.org/officeDocument/2006/customXml" ds:itemID="{793A4924-D839-4136-A186-8A2E0F99F3D9}">
  <ds:schemaRefs>
    <ds:schemaRef ds:uri="0d6b89f9-4745-4be5-af7b-0e586c3d00bd"/>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2006/documentManagement/types"/>
    <ds:schemaRef ds:uri="f93bdada-44b2-405c-986f-959681349650"/>
    <ds:schemaRef ds:uri="http://schemas.microsoft.com/office/infopath/2007/PartnerControls"/>
    <ds:schemaRef ds:uri="8e0829a0-7b5d-491e-87af-3904983c30a1"/>
    <ds:schemaRef ds:uri="http://schemas.microsoft.com/office/2006/metadata/properties"/>
    <ds:schemaRef ds:uri="93d7cb25-fd70-47c4-8f12-b24bd62a610e"/>
    <ds:schemaRef ds:uri="9a98da03-b30c-4ca0-a864-693a3309d859"/>
    <ds:schemaRef ds:uri="d938a40e-0371-441e-a2c4-dd7fa13d0f40"/>
    <ds:schemaRef ds:uri="bd0a3594-5893-482c-98aa-cdfc1b289344"/>
    <ds:schemaRef ds:uri="http://schemas.microsoft.com/sharepoint/v3"/>
  </ds:schemaRefs>
</ds:datastoreItem>
</file>

<file path=customXml/itemProps3.xml><?xml version="1.0" encoding="utf-8"?>
<ds:datastoreItem xmlns:ds="http://schemas.openxmlformats.org/officeDocument/2006/customXml" ds:itemID="{18DA4384-4242-495B-B576-AA2F18B7B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938a40e-0371-441e-a2c4-dd7fa13d0f40"/>
    <ds:schemaRef ds:uri="bd0a3594-5893-482c-98aa-cdfc1b2893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TotalTime>
  <Words>722</Words>
  <Application>Microsoft Office PowerPoint</Application>
  <PresentationFormat>Widescreen</PresentationFormat>
  <Paragraphs>103</Paragraphs>
  <Slides>21</Slides>
  <Notes>11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your title of your presentation here</dc:title>
  <dc:creator>Lisa Jo Robinson</dc:creator>
  <cp:lastModifiedBy>Chrystyna Chymera-Holloway</cp:lastModifiedBy>
  <cp:revision>138</cp:revision>
  <dcterms:created xsi:type="dcterms:W3CDTF">2018-09-21T15:04:16Z</dcterms:created>
  <dcterms:modified xsi:type="dcterms:W3CDTF">2025-11-19T08:37:35Z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0x010100EEE9566EF2A7A14A882AE478641152A2</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y fmtid="{D5CDD505-2E9C-101B-9397-08002B2CF9AE}" pid="18" name="MediaServiceImageTags">
    <vt:lpwstr/>
  </property>
</Properties>
</file>