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8"/>
  </p:notesMasterIdLst>
  <p:sldIdLst>
    <p:sldId id="256" r:id="rId5"/>
    <p:sldId id="259" r:id="rId6"/>
    <p:sldId id="260" r:id="rId7"/>
    <p:sldId id="261" r:id="rId8"/>
    <p:sldId id="267" r:id="rId9"/>
    <p:sldId id="262" r:id="rId10"/>
    <p:sldId id="263" r:id="rId11"/>
    <p:sldId id="268" r:id="rId12"/>
    <p:sldId id="264" r:id="rId13"/>
    <p:sldId id="269" r:id="rId14"/>
    <p:sldId id="266" r:id="rId15"/>
    <p:sldId id="270"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Westbury" initials="SW" lastIdx="4" clrIdx="0">
    <p:extLst>
      <p:ext uri="{19B8F6BF-5375-455C-9EA6-DF929625EA0E}">
        <p15:presenceInfo xmlns:p15="http://schemas.microsoft.com/office/powerpoint/2012/main" userId="S::suzanne.westbury@nas.org.uk::dec76fa2-b3d2-45d0-91ca-4d9403d8ba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0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F0B3A-A8AC-FFDD-89F1-7E42E2F5B1FE}" v="16" dt="2024-11-11T11:23:55.043"/>
    <p1510:client id="{E911BC92-82D0-E14B-11A6-E6A2ED4E55BC}" v="1" dt="2024-11-11T11:16:18.836"/>
    <p1510:client id="{EC460C45-AFFE-2A43-C897-FE434DC26F28}" v="28" dt="2024-11-11T08:40:21.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Rondel" userId="S::amber.rondel@nas.org.uk::5849fac2-82ec-495a-a199-cfe0a8bf150c" providerId="AD" clId="Web-{C3BF69F7-06F5-F4D8-FB9B-E4BCF3D9C566}"/>
    <pc:docChg chg="modSld">
      <pc:chgData name="Amber Rondel" userId="S::amber.rondel@nas.org.uk::5849fac2-82ec-495a-a199-cfe0a8bf150c" providerId="AD" clId="Web-{C3BF69F7-06F5-F4D8-FB9B-E4BCF3D9C566}" dt="2024-10-31T16:25:26.926" v="4"/>
      <pc:docMkLst>
        <pc:docMk/>
      </pc:docMkLst>
      <pc:sldChg chg="delSp modSp">
        <pc:chgData name="Amber Rondel" userId="S::amber.rondel@nas.org.uk::5849fac2-82ec-495a-a199-cfe0a8bf150c" providerId="AD" clId="Web-{C3BF69F7-06F5-F4D8-FB9B-E4BCF3D9C566}" dt="2024-10-31T16:25:26.926" v="4"/>
        <pc:sldMkLst>
          <pc:docMk/>
          <pc:sldMk cId="3972832864" sldId="259"/>
        </pc:sldMkLst>
      </pc:sldChg>
    </pc:docChg>
  </pc:docChgLst>
  <pc:docChgLst>
    <pc:chgData name="Amber Rondel" userId="5849fac2-82ec-495a-a199-cfe0a8bf150c" providerId="ADAL" clId="{66C1990E-23D9-0248-86B2-330B74EE1C0D}"/>
    <pc:docChg chg="undo custSel addSld delSld modSld">
      <pc:chgData name="Amber Rondel" userId="5849fac2-82ec-495a-a199-cfe0a8bf150c" providerId="ADAL" clId="{66C1990E-23D9-0248-86B2-330B74EE1C0D}" dt="2024-11-01T09:11:31.761" v="1233" actId="478"/>
      <pc:docMkLst>
        <pc:docMk/>
      </pc:docMkLst>
      <pc:sldChg chg="modSp mod">
        <pc:chgData name="Amber Rondel" userId="5849fac2-82ec-495a-a199-cfe0a8bf150c" providerId="ADAL" clId="{66C1990E-23D9-0248-86B2-330B74EE1C0D}" dt="2024-10-25T10:17:47.259" v="390" actId="1076"/>
        <pc:sldMkLst>
          <pc:docMk/>
          <pc:sldMk cId="2703390732" sldId="256"/>
        </pc:sldMkLst>
        <pc:spChg chg="mod">
          <ac:chgData name="Amber Rondel" userId="5849fac2-82ec-495a-a199-cfe0a8bf150c" providerId="ADAL" clId="{66C1990E-23D9-0248-86B2-330B74EE1C0D}" dt="2024-10-25T10:17:47.259" v="390" actId="1076"/>
          <ac:spMkLst>
            <pc:docMk/>
            <pc:sldMk cId="2703390732" sldId="256"/>
            <ac:spMk id="2" creationId="{6CBAD906-4661-7243-A4D7-58D7ED055B78}"/>
          </ac:spMkLst>
        </pc:spChg>
      </pc:sldChg>
      <pc:sldChg chg="addSp delSp modSp mod">
        <pc:chgData name="Amber Rondel" userId="5849fac2-82ec-495a-a199-cfe0a8bf150c" providerId="ADAL" clId="{66C1990E-23D9-0248-86B2-330B74EE1C0D}" dt="2024-11-01T09:10:51.176" v="1222" actId="478"/>
        <pc:sldMkLst>
          <pc:docMk/>
          <pc:sldMk cId="3972832864" sldId="259"/>
        </pc:sldMkLst>
        <pc:spChg chg="add mod">
          <ac:chgData name="Amber Rondel" userId="5849fac2-82ec-495a-a199-cfe0a8bf150c" providerId="ADAL" clId="{66C1990E-23D9-0248-86B2-330B74EE1C0D}" dt="2024-11-01T09:10:45.178" v="1220" actId="1076"/>
          <ac:spMkLst>
            <pc:docMk/>
            <pc:sldMk cId="3972832864" sldId="259"/>
            <ac:spMk id="4" creationId="{4C207227-E055-00DB-473D-1387BEE42504}"/>
          </ac:spMkLst>
        </pc:spChg>
        <pc:spChg chg="add mod">
          <ac:chgData name="Amber Rondel" userId="5849fac2-82ec-495a-a199-cfe0a8bf150c" providerId="ADAL" clId="{66C1990E-23D9-0248-86B2-330B74EE1C0D}" dt="2024-11-01T09:10:41.578" v="1219" actId="1076"/>
          <ac:spMkLst>
            <pc:docMk/>
            <pc:sldMk cId="3972832864" sldId="259"/>
            <ac:spMk id="5" creationId="{D78797DB-5B5B-B847-90C9-5E37639FE27C}"/>
          </ac:spMkLst>
        </pc:spChg>
        <pc:spChg chg="mod">
          <ac:chgData name="Amber Rondel" userId="5849fac2-82ec-495a-a199-cfe0a8bf150c" providerId="ADAL" clId="{66C1990E-23D9-0248-86B2-330B74EE1C0D}" dt="2024-10-31T16:26:27.391" v="1198" actId="1076"/>
          <ac:spMkLst>
            <pc:docMk/>
            <pc:sldMk cId="3972832864" sldId="259"/>
            <ac:spMk id="7" creationId="{C75B52BC-CA31-3240-9FD4-7619B20BD31A}"/>
          </ac:spMkLst>
        </pc:spChg>
        <pc:spChg chg="add mod">
          <ac:chgData name="Amber Rondel" userId="5849fac2-82ec-495a-a199-cfe0a8bf150c" providerId="ADAL" clId="{66C1990E-23D9-0248-86B2-330B74EE1C0D}" dt="2024-11-01T09:10:49.544" v="1221" actId="1076"/>
          <ac:spMkLst>
            <pc:docMk/>
            <pc:sldMk cId="3972832864" sldId="259"/>
            <ac:spMk id="15" creationId="{D48651D2-8FE8-7533-AA9B-7B742A002638}"/>
          </ac:spMkLst>
        </pc:spChg>
        <pc:spChg chg="add mod">
          <ac:chgData name="Amber Rondel" userId="5849fac2-82ec-495a-a199-cfe0a8bf150c" providerId="ADAL" clId="{66C1990E-23D9-0248-86B2-330B74EE1C0D}" dt="2024-11-01T09:09:36.479" v="1206"/>
          <ac:spMkLst>
            <pc:docMk/>
            <pc:sldMk cId="3972832864" sldId="259"/>
            <ac:spMk id="16" creationId="{8B91871E-A3AD-5A92-F9B5-4646825E82D1}"/>
          </ac:spMkLst>
        </pc:spChg>
        <pc:picChg chg="add mod">
          <ac:chgData name="Amber Rondel" userId="5849fac2-82ec-495a-a199-cfe0a8bf150c" providerId="ADAL" clId="{66C1990E-23D9-0248-86B2-330B74EE1C0D}" dt="2024-11-01T09:10:38.877" v="1218" actId="14100"/>
          <ac:picMkLst>
            <pc:docMk/>
            <pc:sldMk cId="3972832864" sldId="259"/>
            <ac:picMk id="18" creationId="{9BC87B39-E487-2539-ED6E-DD9209D3E037}"/>
          </ac:picMkLst>
        </pc:picChg>
      </pc:sldChg>
      <pc:sldChg chg="addSp delSp modSp mod">
        <pc:chgData name="Amber Rondel" userId="5849fac2-82ec-495a-a199-cfe0a8bf150c" providerId="ADAL" clId="{66C1990E-23D9-0248-86B2-330B74EE1C0D}" dt="2024-11-01T09:11:31.761" v="1233" actId="478"/>
        <pc:sldMkLst>
          <pc:docMk/>
          <pc:sldMk cId="957617191" sldId="260"/>
        </pc:sldMkLst>
        <pc:spChg chg="add mod">
          <ac:chgData name="Amber Rondel" userId="5849fac2-82ec-495a-a199-cfe0a8bf150c" providerId="ADAL" clId="{66C1990E-23D9-0248-86B2-330B74EE1C0D}" dt="2024-11-01T09:11:25.508" v="1232" actId="1076"/>
          <ac:spMkLst>
            <pc:docMk/>
            <pc:sldMk cId="957617191" sldId="260"/>
            <ac:spMk id="4" creationId="{793B284F-B535-FCB2-D60F-54462CF45FA9}"/>
          </ac:spMkLst>
        </pc:spChg>
        <pc:spChg chg="add mod">
          <ac:chgData name="Amber Rondel" userId="5849fac2-82ec-495a-a199-cfe0a8bf150c" providerId="ADAL" clId="{66C1990E-23D9-0248-86B2-330B74EE1C0D}" dt="2024-11-01T09:11:25.508" v="1232" actId="1076"/>
          <ac:spMkLst>
            <pc:docMk/>
            <pc:sldMk cId="957617191" sldId="260"/>
            <ac:spMk id="5" creationId="{25043FB0-15DE-177E-4B16-59133878CF3A}"/>
          </ac:spMkLst>
        </pc:spChg>
        <pc:spChg chg="mod">
          <ac:chgData name="Amber Rondel" userId="5849fac2-82ec-495a-a199-cfe0a8bf150c" providerId="ADAL" clId="{66C1990E-23D9-0248-86B2-330B74EE1C0D}" dt="2024-10-30T12:16:55.423" v="620" actId="1076"/>
          <ac:spMkLst>
            <pc:docMk/>
            <pc:sldMk cId="957617191" sldId="260"/>
            <ac:spMk id="8" creationId="{68F56682-8037-B249-AEB9-66245ECFC128}"/>
          </ac:spMkLst>
        </pc:spChg>
        <pc:spChg chg="mod">
          <ac:chgData name="Amber Rondel" userId="5849fac2-82ec-495a-a199-cfe0a8bf150c" providerId="ADAL" clId="{66C1990E-23D9-0248-86B2-330B74EE1C0D}" dt="2024-10-30T12:18:15.513" v="641" actId="1076"/>
          <ac:spMkLst>
            <pc:docMk/>
            <pc:sldMk cId="957617191" sldId="260"/>
            <ac:spMk id="10" creationId="{A104C44B-EFEB-45B4-B9E9-39E24F771D1C}"/>
          </ac:spMkLst>
        </pc:spChg>
        <pc:spChg chg="mod">
          <ac:chgData name="Amber Rondel" userId="5849fac2-82ec-495a-a199-cfe0a8bf150c" providerId="ADAL" clId="{66C1990E-23D9-0248-86B2-330B74EE1C0D}" dt="2024-11-01T09:11:25.508" v="1232" actId="1076"/>
          <ac:spMkLst>
            <pc:docMk/>
            <pc:sldMk cId="957617191" sldId="260"/>
            <ac:spMk id="12" creationId="{B0C425B0-38F6-417C-A4E5-D213336EF6C6}"/>
          </ac:spMkLst>
        </pc:spChg>
        <pc:picChg chg="add mod">
          <ac:chgData name="Amber Rondel" userId="5849fac2-82ec-495a-a199-cfe0a8bf150c" providerId="ADAL" clId="{66C1990E-23D9-0248-86B2-330B74EE1C0D}" dt="2024-11-01T09:11:12.711" v="1229" actId="14100"/>
          <ac:picMkLst>
            <pc:docMk/>
            <pc:sldMk cId="957617191" sldId="260"/>
            <ac:picMk id="9" creationId="{D17A0A8A-4DFD-1E45-4CCD-BAF167C77A37}"/>
          </ac:picMkLst>
        </pc:picChg>
      </pc:sldChg>
      <pc:sldChg chg="addSp delSp modSp mod">
        <pc:chgData name="Amber Rondel" userId="5849fac2-82ec-495a-a199-cfe0a8bf150c" providerId="ADAL" clId="{66C1990E-23D9-0248-86B2-330B74EE1C0D}" dt="2024-10-30T15:26:01.832" v="734" actId="1076"/>
        <pc:sldMkLst>
          <pc:docMk/>
          <pc:sldMk cId="4207472015" sldId="261"/>
        </pc:sldMkLst>
        <pc:picChg chg="add mod">
          <ac:chgData name="Amber Rondel" userId="5849fac2-82ec-495a-a199-cfe0a8bf150c" providerId="ADAL" clId="{66C1990E-23D9-0248-86B2-330B74EE1C0D}" dt="2024-10-30T15:26:01.832" v="734" actId="1076"/>
          <ac:picMkLst>
            <pc:docMk/>
            <pc:sldMk cId="4207472015" sldId="261"/>
            <ac:picMk id="10" creationId="{E811A5AA-E3BC-87D3-96EE-5502D7381C16}"/>
          </ac:picMkLst>
        </pc:picChg>
      </pc:sldChg>
      <pc:sldChg chg="addSp delSp modSp mod">
        <pc:chgData name="Amber Rondel" userId="5849fac2-82ec-495a-a199-cfe0a8bf150c" providerId="ADAL" clId="{66C1990E-23D9-0248-86B2-330B74EE1C0D}" dt="2024-10-31T10:00:23.847" v="1172" actId="113"/>
        <pc:sldMkLst>
          <pc:docMk/>
          <pc:sldMk cId="2252116052" sldId="262"/>
        </pc:sldMkLst>
        <pc:spChg chg="mod">
          <ac:chgData name="Amber Rondel" userId="5849fac2-82ec-495a-a199-cfe0a8bf150c" providerId="ADAL" clId="{66C1990E-23D9-0248-86B2-330B74EE1C0D}" dt="2024-10-31T10:00:23.847" v="1172" actId="113"/>
          <ac:spMkLst>
            <pc:docMk/>
            <pc:sldMk cId="2252116052" sldId="262"/>
            <ac:spMk id="10" creationId="{A104C44B-EFEB-45B4-B9E9-39E24F771D1C}"/>
          </ac:spMkLst>
        </pc:spChg>
        <pc:spChg chg="mod">
          <ac:chgData name="Amber Rondel" userId="5849fac2-82ec-495a-a199-cfe0a8bf150c" providerId="ADAL" clId="{66C1990E-23D9-0248-86B2-330B74EE1C0D}" dt="2024-10-30T16:14:12.419" v="1085" actId="1076"/>
          <ac:spMkLst>
            <pc:docMk/>
            <pc:sldMk cId="2252116052" sldId="262"/>
            <ac:spMk id="12" creationId="{B0C425B0-38F6-417C-A4E5-D213336EF6C6}"/>
          </ac:spMkLst>
        </pc:spChg>
        <pc:spChg chg="add mod">
          <ac:chgData name="Amber Rondel" userId="5849fac2-82ec-495a-a199-cfe0a8bf150c" providerId="ADAL" clId="{66C1990E-23D9-0248-86B2-330B74EE1C0D}" dt="2024-10-30T16:14:16.160" v="1086" actId="1076"/>
          <ac:spMkLst>
            <pc:docMk/>
            <pc:sldMk cId="2252116052" sldId="262"/>
            <ac:spMk id="19" creationId="{F3CF7556-4061-EB0C-5505-1625938694C1}"/>
          </ac:spMkLst>
        </pc:spChg>
        <pc:picChg chg="add mod modCrop">
          <ac:chgData name="Amber Rondel" userId="5849fac2-82ec-495a-a199-cfe0a8bf150c" providerId="ADAL" clId="{66C1990E-23D9-0248-86B2-330B74EE1C0D}" dt="2024-10-30T15:53:43.563" v="764" actId="1076"/>
          <ac:picMkLst>
            <pc:docMk/>
            <pc:sldMk cId="2252116052" sldId="262"/>
            <ac:picMk id="17" creationId="{F5C607FE-F8BA-F6E7-014F-7D4C5B45046D}"/>
          </ac:picMkLst>
        </pc:picChg>
      </pc:sldChg>
      <pc:sldChg chg="addSp delSp modSp mod">
        <pc:chgData name="Amber Rondel" userId="5849fac2-82ec-495a-a199-cfe0a8bf150c" providerId="ADAL" clId="{66C1990E-23D9-0248-86B2-330B74EE1C0D}" dt="2024-10-30T16:02:45.953" v="940" actId="1076"/>
        <pc:sldMkLst>
          <pc:docMk/>
          <pc:sldMk cId="2246495823" sldId="263"/>
        </pc:sldMkLst>
        <pc:picChg chg="add mod">
          <ac:chgData name="Amber Rondel" userId="5849fac2-82ec-495a-a199-cfe0a8bf150c" providerId="ADAL" clId="{66C1990E-23D9-0248-86B2-330B74EE1C0D}" dt="2024-10-30T16:02:45.953" v="940" actId="1076"/>
          <ac:picMkLst>
            <pc:docMk/>
            <pc:sldMk cId="2246495823" sldId="263"/>
            <ac:picMk id="15" creationId="{C67953CD-6B20-93FF-9BCC-2E319706A38B}"/>
          </ac:picMkLst>
        </pc:picChg>
      </pc:sldChg>
      <pc:sldChg chg="addSp delSp modSp mod">
        <pc:chgData name="Amber Rondel" userId="5849fac2-82ec-495a-a199-cfe0a8bf150c" providerId="ADAL" clId="{66C1990E-23D9-0248-86B2-330B74EE1C0D}" dt="2024-10-30T15:26:56.007" v="751" actId="1076"/>
        <pc:sldMkLst>
          <pc:docMk/>
          <pc:sldMk cId="815999898" sldId="264"/>
        </pc:sldMkLst>
        <pc:picChg chg="add mod">
          <ac:chgData name="Amber Rondel" userId="5849fac2-82ec-495a-a199-cfe0a8bf150c" providerId="ADAL" clId="{66C1990E-23D9-0248-86B2-330B74EE1C0D}" dt="2024-10-30T15:26:56.007" v="751" actId="1076"/>
          <ac:picMkLst>
            <pc:docMk/>
            <pc:sldMk cId="815999898" sldId="264"/>
            <ac:picMk id="6" creationId="{7CE2316D-7991-080A-F701-2C7B8B5EBE86}"/>
          </ac:picMkLst>
        </pc:picChg>
      </pc:sldChg>
      <pc:sldChg chg="addSp modSp mod">
        <pc:chgData name="Amber Rondel" userId="5849fac2-82ec-495a-a199-cfe0a8bf150c" providerId="ADAL" clId="{66C1990E-23D9-0248-86B2-330B74EE1C0D}" dt="2024-10-30T15:22:32.981" v="721" actId="1076"/>
        <pc:sldMkLst>
          <pc:docMk/>
          <pc:sldMk cId="2512498318" sldId="265"/>
        </pc:sldMkLst>
        <pc:spChg chg="add mod">
          <ac:chgData name="Amber Rondel" userId="5849fac2-82ec-495a-a199-cfe0a8bf150c" providerId="ADAL" clId="{66C1990E-23D9-0248-86B2-330B74EE1C0D}" dt="2024-10-30T12:25:23.046" v="704" actId="1035"/>
          <ac:spMkLst>
            <pc:docMk/>
            <pc:sldMk cId="2512498318" sldId="265"/>
            <ac:spMk id="4" creationId="{CAAE8E0F-E9B9-D3E5-958F-A34B59CA5836}"/>
          </ac:spMkLst>
        </pc:spChg>
        <pc:spChg chg="mod">
          <ac:chgData name="Amber Rondel" userId="5849fac2-82ec-495a-a199-cfe0a8bf150c" providerId="ADAL" clId="{66C1990E-23D9-0248-86B2-330B74EE1C0D}" dt="2024-10-30T15:22:32.981" v="721" actId="1076"/>
          <ac:spMkLst>
            <pc:docMk/>
            <pc:sldMk cId="2512498318" sldId="265"/>
            <ac:spMk id="10" creationId="{A104C44B-EFEB-45B4-B9E9-39E24F771D1C}"/>
          </ac:spMkLst>
        </pc:spChg>
        <pc:spChg chg="mod">
          <ac:chgData name="Amber Rondel" userId="5849fac2-82ec-495a-a199-cfe0a8bf150c" providerId="ADAL" clId="{66C1990E-23D9-0248-86B2-330B74EE1C0D}" dt="2024-10-30T15:22:29.139" v="720" actId="1076"/>
          <ac:spMkLst>
            <pc:docMk/>
            <pc:sldMk cId="2512498318" sldId="265"/>
            <ac:spMk id="12" creationId="{B0C425B0-38F6-417C-A4E5-D213336EF6C6}"/>
          </ac:spMkLst>
        </pc:spChg>
        <pc:picChg chg="add mod modCrop">
          <ac:chgData name="Amber Rondel" userId="5849fac2-82ec-495a-a199-cfe0a8bf150c" providerId="ADAL" clId="{66C1990E-23D9-0248-86B2-330B74EE1C0D}" dt="2024-10-30T12:25:18.076" v="703" actId="14100"/>
          <ac:picMkLst>
            <pc:docMk/>
            <pc:sldMk cId="2512498318" sldId="265"/>
            <ac:picMk id="3" creationId="{3C71F437-E3B8-9B75-F92F-AD1E231D8FDF}"/>
          </ac:picMkLst>
        </pc:picChg>
      </pc:sldChg>
      <pc:sldChg chg="addSp delSp modSp mod">
        <pc:chgData name="Amber Rondel" userId="5849fac2-82ec-495a-a199-cfe0a8bf150c" providerId="ADAL" clId="{66C1990E-23D9-0248-86B2-330B74EE1C0D}" dt="2024-10-25T12:54:41.573" v="406"/>
        <pc:sldMkLst>
          <pc:docMk/>
          <pc:sldMk cId="3858943836" sldId="266"/>
        </pc:sldMkLst>
      </pc:sldChg>
      <pc:sldChg chg="addSp delSp modSp mod">
        <pc:chgData name="Amber Rondel" userId="5849fac2-82ec-495a-a199-cfe0a8bf150c" providerId="ADAL" clId="{66C1990E-23D9-0248-86B2-330B74EE1C0D}" dt="2024-10-31T10:00:27.751" v="1173" actId="113"/>
        <pc:sldMkLst>
          <pc:docMk/>
          <pc:sldMk cId="3348660697" sldId="267"/>
        </pc:sldMkLst>
        <pc:spChg chg="mod">
          <ac:chgData name="Amber Rondel" userId="5849fac2-82ec-495a-a199-cfe0a8bf150c" providerId="ADAL" clId="{66C1990E-23D9-0248-86B2-330B74EE1C0D}" dt="2024-10-30T16:11:14.918" v="1072" actId="1076"/>
          <ac:spMkLst>
            <pc:docMk/>
            <pc:sldMk cId="3348660697" sldId="267"/>
            <ac:spMk id="8" creationId="{68F56682-8037-B249-AEB9-66245ECFC128}"/>
          </ac:spMkLst>
        </pc:spChg>
        <pc:spChg chg="mod">
          <ac:chgData name="Amber Rondel" userId="5849fac2-82ec-495a-a199-cfe0a8bf150c" providerId="ADAL" clId="{66C1990E-23D9-0248-86B2-330B74EE1C0D}" dt="2024-10-31T10:00:27.751" v="1173" actId="113"/>
          <ac:spMkLst>
            <pc:docMk/>
            <pc:sldMk cId="3348660697" sldId="267"/>
            <ac:spMk id="10" creationId="{A104C44B-EFEB-45B4-B9E9-39E24F771D1C}"/>
          </ac:spMkLst>
        </pc:spChg>
        <pc:spChg chg="mod">
          <ac:chgData name="Amber Rondel" userId="5849fac2-82ec-495a-a199-cfe0a8bf150c" providerId="ADAL" clId="{66C1990E-23D9-0248-86B2-330B74EE1C0D}" dt="2024-10-30T16:11:14.918" v="1072" actId="1076"/>
          <ac:spMkLst>
            <pc:docMk/>
            <pc:sldMk cId="3348660697" sldId="267"/>
            <ac:spMk id="12" creationId="{B0C425B0-38F6-417C-A4E5-D213336EF6C6}"/>
          </ac:spMkLst>
        </pc:spChg>
        <pc:spChg chg="add mod">
          <ac:chgData name="Amber Rondel" userId="5849fac2-82ec-495a-a199-cfe0a8bf150c" providerId="ADAL" clId="{66C1990E-23D9-0248-86B2-330B74EE1C0D}" dt="2024-10-30T16:11:14.918" v="1072" actId="1076"/>
          <ac:spMkLst>
            <pc:docMk/>
            <pc:sldMk cId="3348660697" sldId="267"/>
            <ac:spMk id="18" creationId="{8AD414F6-42F2-100A-2EAD-51B1EF21D48B}"/>
          </ac:spMkLst>
        </pc:spChg>
        <pc:spChg chg="add mod">
          <ac:chgData name="Amber Rondel" userId="5849fac2-82ec-495a-a199-cfe0a8bf150c" providerId="ADAL" clId="{66C1990E-23D9-0248-86B2-330B74EE1C0D}" dt="2024-10-30T16:11:14.918" v="1072" actId="1076"/>
          <ac:spMkLst>
            <pc:docMk/>
            <pc:sldMk cId="3348660697" sldId="267"/>
            <ac:spMk id="19" creationId="{FD62D53C-EE62-2E9A-C28D-F6FFFAC5CBF8}"/>
          </ac:spMkLst>
        </pc:spChg>
        <pc:spChg chg="add mod">
          <ac:chgData name="Amber Rondel" userId="5849fac2-82ec-495a-a199-cfe0a8bf150c" providerId="ADAL" clId="{66C1990E-23D9-0248-86B2-330B74EE1C0D}" dt="2024-10-30T16:11:45.873" v="1076" actId="14100"/>
          <ac:spMkLst>
            <pc:docMk/>
            <pc:sldMk cId="3348660697" sldId="267"/>
            <ac:spMk id="20" creationId="{9E178790-9C43-5482-965E-B7DD519A3D27}"/>
          </ac:spMkLst>
        </pc:spChg>
        <pc:picChg chg="add mod modCrop">
          <ac:chgData name="Amber Rondel" userId="5849fac2-82ec-495a-a199-cfe0a8bf150c" providerId="ADAL" clId="{66C1990E-23D9-0248-86B2-330B74EE1C0D}" dt="2024-10-30T16:11:16.868" v="1073" actId="1076"/>
          <ac:picMkLst>
            <pc:docMk/>
            <pc:sldMk cId="3348660697" sldId="267"/>
            <ac:picMk id="3" creationId="{27DA2DB6-E54A-B940-AC9C-5286400F031E}"/>
          </ac:picMkLst>
        </pc:picChg>
        <pc:picChg chg="add mod">
          <ac:chgData name="Amber Rondel" userId="5849fac2-82ec-495a-a199-cfe0a8bf150c" providerId="ADAL" clId="{66C1990E-23D9-0248-86B2-330B74EE1C0D}" dt="2024-10-30T16:11:14.918" v="1072" actId="1076"/>
          <ac:picMkLst>
            <pc:docMk/>
            <pc:sldMk cId="3348660697" sldId="267"/>
            <ac:picMk id="5" creationId="{27A6E663-D5DA-DE07-DCE2-04F1A9A88FC4}"/>
          </ac:picMkLst>
        </pc:picChg>
        <pc:picChg chg="add mod">
          <ac:chgData name="Amber Rondel" userId="5849fac2-82ec-495a-a199-cfe0a8bf150c" providerId="ADAL" clId="{66C1990E-23D9-0248-86B2-330B74EE1C0D}" dt="2024-10-30T16:11:14.918" v="1072" actId="1076"/>
          <ac:picMkLst>
            <pc:docMk/>
            <pc:sldMk cId="3348660697" sldId="267"/>
            <ac:picMk id="9" creationId="{89DF0678-7196-5577-5B33-7FE46C16675A}"/>
          </ac:picMkLst>
        </pc:picChg>
        <pc:picChg chg="add mod">
          <ac:chgData name="Amber Rondel" userId="5849fac2-82ec-495a-a199-cfe0a8bf150c" providerId="ADAL" clId="{66C1990E-23D9-0248-86B2-330B74EE1C0D}" dt="2024-10-30T16:11:14.918" v="1072" actId="1076"/>
          <ac:picMkLst>
            <pc:docMk/>
            <pc:sldMk cId="3348660697" sldId="267"/>
            <ac:picMk id="15" creationId="{791D0ECA-DACF-F985-E442-56739198F23A}"/>
          </ac:picMkLst>
        </pc:picChg>
        <pc:picChg chg="add mod">
          <ac:chgData name="Amber Rondel" userId="5849fac2-82ec-495a-a199-cfe0a8bf150c" providerId="ADAL" clId="{66C1990E-23D9-0248-86B2-330B74EE1C0D}" dt="2024-10-30T16:11:14.918" v="1072" actId="1076"/>
          <ac:picMkLst>
            <pc:docMk/>
            <pc:sldMk cId="3348660697" sldId="267"/>
            <ac:picMk id="17" creationId="{06125FE9-6CB4-ABE3-6965-1EDEFE997B30}"/>
          </ac:picMkLst>
        </pc:picChg>
      </pc:sldChg>
      <pc:sldChg chg="addSp delSp modSp mod">
        <pc:chgData name="Amber Rondel" userId="5849fac2-82ec-495a-a199-cfe0a8bf150c" providerId="ADAL" clId="{66C1990E-23D9-0248-86B2-330B74EE1C0D}" dt="2024-10-31T10:00:09.554" v="1171" actId="948"/>
        <pc:sldMkLst>
          <pc:docMk/>
          <pc:sldMk cId="4181393118" sldId="268"/>
        </pc:sldMkLst>
        <pc:spChg chg="mod">
          <ac:chgData name="Amber Rondel" userId="5849fac2-82ec-495a-a199-cfe0a8bf150c" providerId="ADAL" clId="{66C1990E-23D9-0248-86B2-330B74EE1C0D}" dt="2024-10-31T09:59:53.261" v="1166" actId="1076"/>
          <ac:spMkLst>
            <pc:docMk/>
            <pc:sldMk cId="4181393118" sldId="268"/>
            <ac:spMk id="10" creationId="{A104C44B-EFEB-45B4-B9E9-39E24F771D1C}"/>
          </ac:spMkLst>
        </pc:spChg>
        <pc:spChg chg="mod">
          <ac:chgData name="Amber Rondel" userId="5849fac2-82ec-495a-a199-cfe0a8bf150c" providerId="ADAL" clId="{66C1990E-23D9-0248-86B2-330B74EE1C0D}" dt="2024-10-31T10:00:09.554" v="1171" actId="948"/>
          <ac:spMkLst>
            <pc:docMk/>
            <pc:sldMk cId="4181393118" sldId="268"/>
            <ac:spMk id="12" creationId="{B0C425B0-38F6-417C-A4E5-D213336EF6C6}"/>
          </ac:spMkLst>
        </pc:spChg>
        <pc:picChg chg="add mod modCrop">
          <ac:chgData name="Amber Rondel" userId="5849fac2-82ec-495a-a199-cfe0a8bf150c" providerId="ADAL" clId="{66C1990E-23D9-0248-86B2-330B74EE1C0D}" dt="2024-10-30T16:03:32.364" v="957" actId="1076"/>
          <ac:picMkLst>
            <pc:docMk/>
            <pc:sldMk cId="4181393118" sldId="268"/>
            <ac:picMk id="3" creationId="{B0F2A6E2-F0FA-DC30-D908-B30F51F1F4FE}"/>
          </ac:picMkLst>
        </pc:picChg>
      </pc:sldChg>
      <pc:sldChg chg="addSp delSp modSp mod">
        <pc:chgData name="Amber Rondel" userId="5849fac2-82ec-495a-a199-cfe0a8bf150c" providerId="ADAL" clId="{66C1990E-23D9-0248-86B2-330B74EE1C0D}" dt="2024-10-31T09:59:22.881" v="1161" actId="113"/>
        <pc:sldMkLst>
          <pc:docMk/>
          <pc:sldMk cId="3732715721" sldId="269"/>
        </pc:sldMkLst>
        <pc:spChg chg="mod">
          <ac:chgData name="Amber Rondel" userId="5849fac2-82ec-495a-a199-cfe0a8bf150c" providerId="ADAL" clId="{66C1990E-23D9-0248-86B2-330B74EE1C0D}" dt="2024-10-31T09:59:22.881" v="1161" actId="113"/>
          <ac:spMkLst>
            <pc:docMk/>
            <pc:sldMk cId="3732715721" sldId="269"/>
            <ac:spMk id="10" creationId="{A104C44B-EFEB-45B4-B9E9-39E24F771D1C}"/>
          </ac:spMkLst>
        </pc:spChg>
        <pc:spChg chg="mod">
          <ac:chgData name="Amber Rondel" userId="5849fac2-82ec-495a-a199-cfe0a8bf150c" providerId="ADAL" clId="{66C1990E-23D9-0248-86B2-330B74EE1C0D}" dt="2024-10-30T15:22:52.212" v="722" actId="14100"/>
          <ac:spMkLst>
            <pc:docMk/>
            <pc:sldMk cId="3732715721" sldId="269"/>
            <ac:spMk id="12" creationId="{B0C425B0-38F6-417C-A4E5-D213336EF6C6}"/>
          </ac:spMkLst>
        </pc:spChg>
      </pc:sldChg>
      <pc:sldChg chg="addSp delSp modSp mod">
        <pc:chgData name="Amber Rondel" userId="5849fac2-82ec-495a-a199-cfe0a8bf150c" providerId="ADAL" clId="{66C1990E-23D9-0248-86B2-330B74EE1C0D}" dt="2024-10-31T10:16:34.198" v="1176" actId="1076"/>
        <pc:sldMkLst>
          <pc:docMk/>
          <pc:sldMk cId="1266244263" sldId="270"/>
        </pc:sldMkLst>
        <pc:spChg chg="add mod">
          <ac:chgData name="Amber Rondel" userId="5849fac2-82ec-495a-a199-cfe0a8bf150c" providerId="ADAL" clId="{66C1990E-23D9-0248-86B2-330B74EE1C0D}" dt="2024-10-30T15:51:11.872" v="756" actId="1076"/>
          <ac:spMkLst>
            <pc:docMk/>
            <pc:sldMk cId="1266244263" sldId="270"/>
            <ac:spMk id="4" creationId="{E7F958BA-5578-6F8C-3316-E93C7A12610F}"/>
          </ac:spMkLst>
        </pc:spChg>
        <pc:spChg chg="add mod">
          <ac:chgData name="Amber Rondel" userId="5849fac2-82ec-495a-a199-cfe0a8bf150c" providerId="ADAL" clId="{66C1990E-23D9-0248-86B2-330B74EE1C0D}" dt="2024-10-30T15:51:19.304" v="758" actId="1076"/>
          <ac:spMkLst>
            <pc:docMk/>
            <pc:sldMk cId="1266244263" sldId="270"/>
            <ac:spMk id="5" creationId="{3897ED26-BA9C-89CA-B0B2-8CE01C16DD0A}"/>
          </ac:spMkLst>
        </pc:spChg>
        <pc:spChg chg="add mod">
          <ac:chgData name="Amber Rondel" userId="5849fac2-82ec-495a-a199-cfe0a8bf150c" providerId="ADAL" clId="{66C1990E-23D9-0248-86B2-330B74EE1C0D}" dt="2024-10-31T10:16:34.198" v="1176" actId="1076"/>
          <ac:spMkLst>
            <pc:docMk/>
            <pc:sldMk cId="1266244263" sldId="270"/>
            <ac:spMk id="6" creationId="{E19A73D8-295B-6455-250D-684B696E463A}"/>
          </ac:spMkLst>
        </pc:spChg>
        <pc:spChg chg="add mod">
          <ac:chgData name="Amber Rondel" userId="5849fac2-82ec-495a-a199-cfe0a8bf150c" providerId="ADAL" clId="{66C1990E-23D9-0248-86B2-330B74EE1C0D}" dt="2024-10-30T15:51:11.872" v="756" actId="1076"/>
          <ac:spMkLst>
            <pc:docMk/>
            <pc:sldMk cId="1266244263" sldId="270"/>
            <ac:spMk id="9" creationId="{C5173C8F-E15D-D00A-53E6-4A3ECDA7195B}"/>
          </ac:spMkLst>
        </pc:spChg>
        <pc:spChg chg="mod">
          <ac:chgData name="Amber Rondel" userId="5849fac2-82ec-495a-a199-cfe0a8bf150c" providerId="ADAL" clId="{66C1990E-23D9-0248-86B2-330B74EE1C0D}" dt="2024-10-30T15:51:22.868" v="759" actId="1076"/>
          <ac:spMkLst>
            <pc:docMk/>
            <pc:sldMk cId="1266244263" sldId="270"/>
            <ac:spMk id="10" creationId="{A104C44B-EFEB-45B4-B9E9-39E24F771D1C}"/>
          </ac:spMkLst>
        </pc:spChg>
        <pc:spChg chg="add mod">
          <ac:chgData name="Amber Rondel" userId="5849fac2-82ec-495a-a199-cfe0a8bf150c" providerId="ADAL" clId="{66C1990E-23D9-0248-86B2-330B74EE1C0D}" dt="2024-10-30T15:51:11.872" v="756" actId="1076"/>
          <ac:spMkLst>
            <pc:docMk/>
            <pc:sldMk cId="1266244263" sldId="270"/>
            <ac:spMk id="11" creationId="{341AC9A4-7F26-F987-BB26-2F8DC47E24DA}"/>
          </ac:spMkLst>
        </pc:spChg>
        <pc:spChg chg="add mod">
          <ac:chgData name="Amber Rondel" userId="5849fac2-82ec-495a-a199-cfe0a8bf150c" providerId="ADAL" clId="{66C1990E-23D9-0248-86B2-330B74EE1C0D}" dt="2024-10-30T15:51:11.872" v="756" actId="1076"/>
          <ac:spMkLst>
            <pc:docMk/>
            <pc:sldMk cId="1266244263" sldId="270"/>
            <ac:spMk id="13" creationId="{E2CEF2C2-74EF-7B43-5CA6-550FB38BB199}"/>
          </ac:spMkLst>
        </pc:spChg>
        <pc:picChg chg="add mod">
          <ac:chgData name="Amber Rondel" userId="5849fac2-82ec-495a-a199-cfe0a8bf150c" providerId="ADAL" clId="{66C1990E-23D9-0248-86B2-330B74EE1C0D}" dt="2024-10-30T15:51:11.872" v="756" actId="1076"/>
          <ac:picMkLst>
            <pc:docMk/>
            <pc:sldMk cId="1266244263" sldId="270"/>
            <ac:picMk id="16" creationId="{6B2B1F51-EB1D-1890-0763-20B502DB1698}"/>
          </ac:picMkLst>
        </pc:picChg>
        <pc:picChg chg="add mod">
          <ac:chgData name="Amber Rondel" userId="5849fac2-82ec-495a-a199-cfe0a8bf150c" providerId="ADAL" clId="{66C1990E-23D9-0248-86B2-330B74EE1C0D}" dt="2024-10-30T15:51:11.872" v="756" actId="1076"/>
          <ac:picMkLst>
            <pc:docMk/>
            <pc:sldMk cId="1266244263" sldId="270"/>
            <ac:picMk id="18" creationId="{20DC427C-1331-7454-DEA9-D19738115562}"/>
          </ac:picMkLst>
        </pc:picChg>
        <pc:picChg chg="add mod">
          <ac:chgData name="Amber Rondel" userId="5849fac2-82ec-495a-a199-cfe0a8bf150c" providerId="ADAL" clId="{66C1990E-23D9-0248-86B2-330B74EE1C0D}" dt="2024-10-30T15:51:11.872" v="756" actId="1076"/>
          <ac:picMkLst>
            <pc:docMk/>
            <pc:sldMk cId="1266244263" sldId="270"/>
            <ac:picMk id="20" creationId="{7FA3AA33-3C69-5EE0-1C28-CA4F899D121F}"/>
          </ac:picMkLst>
        </pc:picChg>
        <pc:picChg chg="add mod">
          <ac:chgData name="Amber Rondel" userId="5849fac2-82ec-495a-a199-cfe0a8bf150c" providerId="ADAL" clId="{66C1990E-23D9-0248-86B2-330B74EE1C0D}" dt="2024-10-30T15:51:11.872" v="756" actId="1076"/>
          <ac:picMkLst>
            <pc:docMk/>
            <pc:sldMk cId="1266244263" sldId="270"/>
            <ac:picMk id="24" creationId="{28F39943-FA2C-C28B-9694-E310928CE4BE}"/>
          </ac:picMkLst>
        </pc:picChg>
      </pc:sldChg>
      <pc:sldChg chg="delSp add del mod">
        <pc:chgData name="Amber Rondel" userId="5849fac2-82ec-495a-a199-cfe0a8bf150c" providerId="ADAL" clId="{66C1990E-23D9-0248-86B2-330B74EE1C0D}" dt="2024-10-25T10:15:27.757" v="387" actId="2696"/>
        <pc:sldMkLst>
          <pc:docMk/>
          <pc:sldMk cId="2608870588" sldId="271"/>
        </pc:sldMkLst>
      </pc:sldChg>
    </pc:docChg>
  </pc:docChgLst>
  <pc:docChgLst>
    <pc:chgData name="Suzanne Westbury" userId="dec76fa2-b3d2-45d0-91ca-4d9403d8ba43" providerId="ADAL" clId="{A6048F5A-1ED7-45DA-9CDB-9838E5D74334}"/>
    <pc:docChg chg="custSel addSld delSld modSld">
      <pc:chgData name="Suzanne Westbury" userId="dec76fa2-b3d2-45d0-91ca-4d9403d8ba43" providerId="ADAL" clId="{A6048F5A-1ED7-45DA-9CDB-9838E5D74334}" dt="2024-10-23T09:38:29.964" v="5745" actId="20577"/>
      <pc:docMkLst>
        <pc:docMk/>
      </pc:docMkLst>
      <pc:sldChg chg="modSp mod modNotesTx">
        <pc:chgData name="Suzanne Westbury" userId="dec76fa2-b3d2-45d0-91ca-4d9403d8ba43" providerId="ADAL" clId="{A6048F5A-1ED7-45DA-9CDB-9838E5D74334}" dt="2024-10-23T08:24:44.787" v="3550" actId="20577"/>
        <pc:sldMkLst>
          <pc:docMk/>
          <pc:sldMk cId="2703390732" sldId="256"/>
        </pc:sldMkLst>
        <pc:spChg chg="mod">
          <ac:chgData name="Suzanne Westbury" userId="dec76fa2-b3d2-45d0-91ca-4d9403d8ba43" providerId="ADAL" clId="{A6048F5A-1ED7-45DA-9CDB-9838E5D74334}" dt="2024-10-16T14:48:35.791" v="117" actId="114"/>
          <ac:spMkLst>
            <pc:docMk/>
            <pc:sldMk cId="2703390732" sldId="256"/>
            <ac:spMk id="2" creationId="{6CBAD906-4661-7243-A4D7-58D7ED055B78}"/>
          </ac:spMkLst>
        </pc:spChg>
        <pc:spChg chg="mod">
          <ac:chgData name="Suzanne Westbury" userId="dec76fa2-b3d2-45d0-91ca-4d9403d8ba43" providerId="ADAL" clId="{A6048F5A-1ED7-45DA-9CDB-9838E5D74334}" dt="2024-10-16T14:47:31.086" v="38" actId="20577"/>
          <ac:spMkLst>
            <pc:docMk/>
            <pc:sldMk cId="2703390732" sldId="256"/>
            <ac:spMk id="3" creationId="{BA76CDF6-574E-9E4C-B476-C9E09EEDD6A5}"/>
          </ac:spMkLst>
        </pc:spChg>
      </pc:sldChg>
      <pc:sldChg chg="modSp mod modNotesTx">
        <pc:chgData name="Suzanne Westbury" userId="dec76fa2-b3d2-45d0-91ca-4d9403d8ba43" providerId="ADAL" clId="{A6048F5A-1ED7-45DA-9CDB-9838E5D74334}" dt="2024-10-23T09:32:14.435" v="5558" actId="20577"/>
        <pc:sldMkLst>
          <pc:docMk/>
          <pc:sldMk cId="3972832864" sldId="259"/>
        </pc:sldMkLst>
      </pc:sldChg>
      <pc:sldChg chg="modSp mod modNotesTx">
        <pc:chgData name="Suzanne Westbury" userId="dec76fa2-b3d2-45d0-91ca-4d9403d8ba43" providerId="ADAL" clId="{A6048F5A-1ED7-45DA-9CDB-9838E5D74334}" dt="2024-10-23T09:14:13.036" v="5076" actId="20577"/>
        <pc:sldMkLst>
          <pc:docMk/>
          <pc:sldMk cId="957617191" sldId="260"/>
        </pc:sldMkLst>
        <pc:spChg chg="mod">
          <ac:chgData name="Suzanne Westbury" userId="dec76fa2-b3d2-45d0-91ca-4d9403d8ba43" providerId="ADAL" clId="{A6048F5A-1ED7-45DA-9CDB-9838E5D74334}" dt="2024-10-23T09:14:13.036" v="5076" actId="20577"/>
          <ac:spMkLst>
            <pc:docMk/>
            <pc:sldMk cId="957617191" sldId="260"/>
            <ac:spMk id="12" creationId="{B0C425B0-38F6-417C-A4E5-D213336EF6C6}"/>
          </ac:spMkLst>
        </pc:spChg>
      </pc:sldChg>
      <pc:sldChg chg="modCm modNotesTx">
        <pc:chgData name="Suzanne Westbury" userId="dec76fa2-b3d2-45d0-91ca-4d9403d8ba43" providerId="ADAL" clId="{A6048F5A-1ED7-45DA-9CDB-9838E5D74334}" dt="2024-10-23T09:15:04.780" v="5091" actId="20577"/>
        <pc:sldMkLst>
          <pc:docMk/>
          <pc:sldMk cId="4207472015" sldId="261"/>
        </pc:sldMkLst>
      </pc:sldChg>
      <pc:sldChg chg="modSp mod modNotesTx">
        <pc:chgData name="Suzanne Westbury" userId="dec76fa2-b3d2-45d0-91ca-4d9403d8ba43" providerId="ADAL" clId="{A6048F5A-1ED7-45DA-9CDB-9838E5D74334}" dt="2024-10-23T09:34:43.068" v="5595" actId="20577"/>
        <pc:sldMkLst>
          <pc:docMk/>
          <pc:sldMk cId="2252116052" sldId="262"/>
        </pc:sldMkLst>
        <pc:spChg chg="mod">
          <ac:chgData name="Suzanne Westbury" userId="dec76fa2-b3d2-45d0-91ca-4d9403d8ba43" providerId="ADAL" clId="{A6048F5A-1ED7-45DA-9CDB-9838E5D74334}" dt="2024-10-23T09:16:43.788" v="5098" actId="20577"/>
          <ac:spMkLst>
            <pc:docMk/>
            <pc:sldMk cId="2252116052" sldId="262"/>
            <ac:spMk id="12" creationId="{B0C425B0-38F6-417C-A4E5-D213336EF6C6}"/>
          </ac:spMkLst>
        </pc:spChg>
      </pc:sldChg>
      <pc:sldChg chg="modCm modNotesTx">
        <pc:chgData name="Suzanne Westbury" userId="dec76fa2-b3d2-45d0-91ca-4d9403d8ba43" providerId="ADAL" clId="{A6048F5A-1ED7-45DA-9CDB-9838E5D74334}" dt="2024-10-23T09:20:16.354" v="5132"/>
        <pc:sldMkLst>
          <pc:docMk/>
          <pc:sldMk cId="2246495823" sldId="263"/>
        </pc:sldMkLst>
      </pc:sldChg>
      <pc:sldChg chg="modCm modNotesTx">
        <pc:chgData name="Suzanne Westbury" userId="dec76fa2-b3d2-45d0-91ca-4d9403d8ba43" providerId="ADAL" clId="{A6048F5A-1ED7-45DA-9CDB-9838E5D74334}" dt="2024-10-23T09:36:00.244" v="5606" actId="20577"/>
        <pc:sldMkLst>
          <pc:docMk/>
          <pc:sldMk cId="815999898" sldId="264"/>
        </pc:sldMkLst>
      </pc:sldChg>
      <pc:sldChg chg="modSp mod modNotesTx">
        <pc:chgData name="Suzanne Westbury" userId="dec76fa2-b3d2-45d0-91ca-4d9403d8ba43" providerId="ADAL" clId="{A6048F5A-1ED7-45DA-9CDB-9838E5D74334}" dt="2024-10-23T09:38:29.964" v="5745" actId="20577"/>
        <pc:sldMkLst>
          <pc:docMk/>
          <pc:sldMk cId="2512498318" sldId="265"/>
        </pc:sldMkLst>
        <pc:spChg chg="mod">
          <ac:chgData name="Suzanne Westbury" userId="dec76fa2-b3d2-45d0-91ca-4d9403d8ba43" providerId="ADAL" clId="{A6048F5A-1ED7-45DA-9CDB-9838E5D74334}" dt="2024-10-16T15:16:43.822" v="464" actId="20577"/>
          <ac:spMkLst>
            <pc:docMk/>
            <pc:sldMk cId="2512498318" sldId="265"/>
            <ac:spMk id="12" creationId="{B0C425B0-38F6-417C-A4E5-D213336EF6C6}"/>
          </ac:spMkLst>
        </pc:spChg>
      </pc:sldChg>
      <pc:sldChg chg="modCm modNotesTx">
        <pc:chgData name="Suzanne Westbury" userId="dec76fa2-b3d2-45d0-91ca-4d9403d8ba43" providerId="ADAL" clId="{A6048F5A-1ED7-45DA-9CDB-9838E5D74334}" dt="2024-10-23T09:00:56.195" v="4771" actId="20577"/>
        <pc:sldMkLst>
          <pc:docMk/>
          <pc:sldMk cId="3858943836" sldId="266"/>
        </pc:sldMkLst>
      </pc:sldChg>
      <pc:sldChg chg="modSp mod modNotesTx">
        <pc:chgData name="Suzanne Westbury" userId="dec76fa2-b3d2-45d0-91ca-4d9403d8ba43" providerId="ADAL" clId="{A6048F5A-1ED7-45DA-9CDB-9838E5D74334}" dt="2024-10-23T09:33:41.244" v="5570" actId="20577"/>
        <pc:sldMkLst>
          <pc:docMk/>
          <pc:sldMk cId="3348660697" sldId="267"/>
        </pc:sldMkLst>
        <pc:spChg chg="mod">
          <ac:chgData name="Suzanne Westbury" userId="dec76fa2-b3d2-45d0-91ca-4d9403d8ba43" providerId="ADAL" clId="{A6048F5A-1ED7-45DA-9CDB-9838E5D74334}" dt="2024-10-16T15:27:29.423" v="750" actId="113"/>
          <ac:spMkLst>
            <pc:docMk/>
            <pc:sldMk cId="3348660697" sldId="267"/>
            <ac:spMk id="12" creationId="{B0C425B0-38F6-417C-A4E5-D213336EF6C6}"/>
          </ac:spMkLst>
        </pc:spChg>
      </pc:sldChg>
      <pc:sldChg chg="modSp mod modNotesTx">
        <pc:chgData name="Suzanne Westbury" userId="dec76fa2-b3d2-45d0-91ca-4d9403d8ba43" providerId="ADAL" clId="{A6048F5A-1ED7-45DA-9CDB-9838E5D74334}" dt="2024-10-23T09:35:37.756" v="5601" actId="20577"/>
        <pc:sldMkLst>
          <pc:docMk/>
          <pc:sldMk cId="4181393118" sldId="268"/>
        </pc:sldMkLst>
        <pc:spChg chg="mod">
          <ac:chgData name="Suzanne Westbury" userId="dec76fa2-b3d2-45d0-91ca-4d9403d8ba43" providerId="ADAL" clId="{A6048F5A-1ED7-45DA-9CDB-9838E5D74334}" dt="2024-10-16T15:30:17.708" v="763" actId="20577"/>
          <ac:spMkLst>
            <pc:docMk/>
            <pc:sldMk cId="4181393118" sldId="268"/>
            <ac:spMk id="10" creationId="{A104C44B-EFEB-45B4-B9E9-39E24F771D1C}"/>
          </ac:spMkLst>
        </pc:spChg>
        <pc:spChg chg="mod">
          <ac:chgData name="Suzanne Westbury" userId="dec76fa2-b3d2-45d0-91ca-4d9403d8ba43" providerId="ADAL" clId="{A6048F5A-1ED7-45DA-9CDB-9838E5D74334}" dt="2024-10-16T14:53:08.688" v="165" actId="20577"/>
          <ac:spMkLst>
            <pc:docMk/>
            <pc:sldMk cId="4181393118" sldId="268"/>
            <ac:spMk id="12" creationId="{B0C425B0-38F6-417C-A4E5-D213336EF6C6}"/>
          </ac:spMkLst>
        </pc:spChg>
      </pc:sldChg>
      <pc:sldChg chg="modSp mod modNotesTx">
        <pc:chgData name="Suzanne Westbury" userId="dec76fa2-b3d2-45d0-91ca-4d9403d8ba43" providerId="ADAL" clId="{A6048F5A-1ED7-45DA-9CDB-9838E5D74334}" dt="2024-10-23T09:37:25.805" v="5728" actId="20577"/>
        <pc:sldMkLst>
          <pc:docMk/>
          <pc:sldMk cId="3732715721" sldId="269"/>
        </pc:sldMkLst>
        <pc:spChg chg="mod">
          <ac:chgData name="Suzanne Westbury" userId="dec76fa2-b3d2-45d0-91ca-4d9403d8ba43" providerId="ADAL" clId="{A6048F5A-1ED7-45DA-9CDB-9838E5D74334}" dt="2024-10-23T08:58:00.774" v="4679" actId="114"/>
          <ac:spMkLst>
            <pc:docMk/>
            <pc:sldMk cId="3732715721" sldId="269"/>
            <ac:spMk id="12" creationId="{B0C425B0-38F6-417C-A4E5-D213336EF6C6}"/>
          </ac:spMkLst>
        </pc:spChg>
      </pc:sldChg>
      <pc:sldChg chg="modSp mod modNotesTx">
        <pc:chgData name="Suzanne Westbury" userId="dec76fa2-b3d2-45d0-91ca-4d9403d8ba43" providerId="ADAL" clId="{A6048F5A-1ED7-45DA-9CDB-9838E5D74334}" dt="2024-10-23T09:02:56.787" v="4848" actId="20577"/>
        <pc:sldMkLst>
          <pc:docMk/>
          <pc:sldMk cId="1266244263" sldId="270"/>
        </pc:sldMkLst>
      </pc:sldChg>
      <pc:sldChg chg="new del">
        <pc:chgData name="Suzanne Westbury" userId="dec76fa2-b3d2-45d0-91ca-4d9403d8ba43" providerId="ADAL" clId="{A6048F5A-1ED7-45DA-9CDB-9838E5D74334}" dt="2024-10-16T15:03:01.006" v="278" actId="2696"/>
        <pc:sldMkLst>
          <pc:docMk/>
          <pc:sldMk cId="169132335" sldId="271"/>
        </pc:sldMkLst>
      </pc:sldChg>
      <pc:sldChg chg="modSp add del mod">
        <pc:chgData name="Suzanne Westbury" userId="dec76fa2-b3d2-45d0-91ca-4d9403d8ba43" providerId="ADAL" clId="{A6048F5A-1ED7-45DA-9CDB-9838E5D74334}" dt="2024-10-16T15:08:03.136" v="352" actId="2696"/>
        <pc:sldMkLst>
          <pc:docMk/>
          <pc:sldMk cId="2226168281" sldId="272"/>
        </pc:sldMkLst>
      </pc:sldChg>
    </pc:docChg>
  </pc:docChgLst>
  <pc:docChgLst>
    <pc:chgData name="Chrystyna Chymera-Holloway" userId="S::chrystyna.chymera-holloway@nas.org.uk::422b843c-e94f-4aed-bae0-9b879f0b9ee1" providerId="AD" clId="Web-{EC460C45-AFFE-2A43-C897-FE434DC26F28}"/>
    <pc:docChg chg="modSld">
      <pc:chgData name="Chrystyna Chymera-Holloway" userId="S::chrystyna.chymera-holloway@nas.org.uk::422b843c-e94f-4aed-bae0-9b879f0b9ee1" providerId="AD" clId="Web-{EC460C45-AFFE-2A43-C897-FE434DC26F28}" dt="2024-11-11T08:40:20.083" v="23" actId="20577"/>
      <pc:docMkLst>
        <pc:docMk/>
      </pc:docMkLst>
      <pc:sldChg chg="modSp">
        <pc:chgData name="Chrystyna Chymera-Holloway" userId="S::chrystyna.chymera-holloway@nas.org.uk::422b843c-e94f-4aed-bae0-9b879f0b9ee1" providerId="AD" clId="Web-{EC460C45-AFFE-2A43-C897-FE434DC26F28}" dt="2024-11-11T08:40:20.083" v="23" actId="20577"/>
        <pc:sldMkLst>
          <pc:docMk/>
          <pc:sldMk cId="2703390732" sldId="256"/>
        </pc:sldMkLst>
        <pc:spChg chg="mod">
          <ac:chgData name="Chrystyna Chymera-Holloway" userId="S::chrystyna.chymera-holloway@nas.org.uk::422b843c-e94f-4aed-bae0-9b879f0b9ee1" providerId="AD" clId="Web-{EC460C45-AFFE-2A43-C897-FE434DC26F28}" dt="2024-11-11T08:40:20.083" v="23" actId="20577"/>
          <ac:spMkLst>
            <pc:docMk/>
            <pc:sldMk cId="2703390732" sldId="256"/>
            <ac:spMk id="2" creationId="{6CBAD906-4661-7243-A4D7-58D7ED055B78}"/>
          </ac:spMkLst>
        </pc:spChg>
      </pc:sldChg>
      <pc:sldChg chg="modSp">
        <pc:chgData name="Chrystyna Chymera-Holloway" userId="S::chrystyna.chymera-holloway@nas.org.uk::422b843c-e94f-4aed-bae0-9b879f0b9ee1" providerId="AD" clId="Web-{EC460C45-AFFE-2A43-C897-FE434DC26F28}" dt="2024-11-11T08:39:28.988" v="7" actId="20577"/>
        <pc:sldMkLst>
          <pc:docMk/>
          <pc:sldMk cId="2512498318" sldId="265"/>
        </pc:sldMkLst>
        <pc:spChg chg="mod">
          <ac:chgData name="Chrystyna Chymera-Holloway" userId="S::chrystyna.chymera-holloway@nas.org.uk::422b843c-e94f-4aed-bae0-9b879f0b9ee1" providerId="AD" clId="Web-{EC460C45-AFFE-2A43-C897-FE434DC26F28}" dt="2024-11-11T08:39:28.988" v="7" actId="20577"/>
          <ac:spMkLst>
            <pc:docMk/>
            <pc:sldMk cId="2512498318" sldId="265"/>
            <ac:spMk id="10" creationId="{A104C44B-EFEB-45B4-B9E9-39E24F771D1C}"/>
          </ac:spMkLst>
        </pc:spChg>
      </pc:sldChg>
    </pc:docChg>
  </pc:docChgLst>
  <pc:docChgLst>
    <pc:chgData name="Amber Rondel" userId="S::amber.rondel@nas.org.uk::5849fac2-82ec-495a-a199-cfe0a8bf150c" providerId="AD" clId="Web-{3FBF0B3A-A8AC-FFDD-89F1-7E42E2F5B1FE}"/>
    <pc:docChg chg="modSld">
      <pc:chgData name="Amber Rondel" userId="S::amber.rondel@nas.org.uk::5849fac2-82ec-495a-a199-cfe0a8bf150c" providerId="AD" clId="Web-{3FBF0B3A-A8AC-FFDD-89F1-7E42E2F5B1FE}" dt="2024-11-11T11:23:55.043" v="14"/>
      <pc:docMkLst>
        <pc:docMk/>
      </pc:docMkLst>
      <pc:sldChg chg="modSp">
        <pc:chgData name="Amber Rondel" userId="S::amber.rondel@nas.org.uk::5849fac2-82ec-495a-a199-cfe0a8bf150c" providerId="AD" clId="Web-{3FBF0B3A-A8AC-FFDD-89F1-7E42E2F5B1FE}" dt="2024-11-11T11:23:55.043" v="14"/>
        <pc:sldMkLst>
          <pc:docMk/>
          <pc:sldMk cId="3972832864" sldId="259"/>
        </pc:sldMkLst>
        <pc:picChg chg="mod modCrop">
          <ac:chgData name="Amber Rondel" userId="S::amber.rondel@nas.org.uk::5849fac2-82ec-495a-a199-cfe0a8bf150c" providerId="AD" clId="Web-{3FBF0B3A-A8AC-FFDD-89F1-7E42E2F5B1FE}" dt="2024-11-11T11:23:55.043" v="14"/>
          <ac:picMkLst>
            <pc:docMk/>
            <pc:sldMk cId="3972832864" sldId="259"/>
            <ac:picMk id="18" creationId="{9BC87B39-E487-2539-ED6E-DD9209D3E037}"/>
          </ac:picMkLst>
        </pc:picChg>
      </pc:sldChg>
      <pc:sldChg chg="addSp modSp">
        <pc:chgData name="Amber Rondel" userId="S::amber.rondel@nas.org.uk::5849fac2-82ec-495a-a199-cfe0a8bf150c" providerId="AD" clId="Web-{3FBF0B3A-A8AC-FFDD-89F1-7E42E2F5B1FE}" dt="2024-11-11T11:21:12.664" v="3" actId="1076"/>
        <pc:sldMkLst>
          <pc:docMk/>
          <pc:sldMk cId="3858943836" sldId="266"/>
        </pc:sldMkLst>
        <pc:picChg chg="add mod">
          <ac:chgData name="Amber Rondel" userId="S::amber.rondel@nas.org.uk::5849fac2-82ec-495a-a199-cfe0a8bf150c" providerId="AD" clId="Web-{3FBF0B3A-A8AC-FFDD-89F1-7E42E2F5B1FE}" dt="2024-11-11T11:21:12.664" v="3" actId="1076"/>
          <ac:picMkLst>
            <pc:docMk/>
            <pc:sldMk cId="3858943836" sldId="266"/>
            <ac:picMk id="2" creationId="{A4C6F0AE-CC29-4A02-C984-FAA2B9777819}"/>
          </ac:picMkLst>
        </pc:picChg>
      </pc:sldChg>
      <pc:sldChg chg="modSp">
        <pc:chgData name="Amber Rondel" userId="S::amber.rondel@nas.org.uk::5849fac2-82ec-495a-a199-cfe0a8bf150c" providerId="AD" clId="Web-{3FBF0B3A-A8AC-FFDD-89F1-7E42E2F5B1FE}" dt="2024-11-11T11:22:16.869" v="8" actId="1076"/>
        <pc:sldMkLst>
          <pc:docMk/>
          <pc:sldMk cId="3732715721" sldId="269"/>
        </pc:sldMkLst>
        <pc:spChg chg="mod">
          <ac:chgData name="Amber Rondel" userId="S::amber.rondel@nas.org.uk::5849fac2-82ec-495a-a199-cfe0a8bf150c" providerId="AD" clId="Web-{3FBF0B3A-A8AC-FFDD-89F1-7E42E2F5B1FE}" dt="2024-11-11T11:22:16.869" v="8" actId="1076"/>
          <ac:spMkLst>
            <pc:docMk/>
            <pc:sldMk cId="3732715721" sldId="269"/>
            <ac:spMk id="12" creationId="{B0C425B0-38F6-417C-A4E5-D213336EF6C6}"/>
          </ac:spMkLst>
        </pc:spChg>
      </pc:sldChg>
    </pc:docChg>
  </pc:docChgLst>
  <pc:docChgLst>
    <pc:chgData name="Suzanne Westbury" userId="dec76fa2-b3d2-45d0-91ca-4d9403d8ba43" providerId="ADAL" clId="{30C8B2F1-78E1-4F97-98C4-F4A107D2D1D8}"/>
    <pc:docChg chg="custSel modSld">
      <pc:chgData name="Suzanne Westbury" userId="dec76fa2-b3d2-45d0-91ca-4d9403d8ba43" providerId="ADAL" clId="{30C8B2F1-78E1-4F97-98C4-F4A107D2D1D8}" dt="2024-11-05T14:48:32.211" v="854" actId="20577"/>
      <pc:docMkLst>
        <pc:docMk/>
      </pc:docMkLst>
      <pc:sldChg chg="modNotesTx">
        <pc:chgData name="Suzanne Westbury" userId="dec76fa2-b3d2-45d0-91ca-4d9403d8ba43" providerId="ADAL" clId="{30C8B2F1-78E1-4F97-98C4-F4A107D2D1D8}" dt="2024-11-05T14:25:45.771" v="53" actId="20577"/>
        <pc:sldMkLst>
          <pc:docMk/>
          <pc:sldMk cId="2703390732" sldId="256"/>
        </pc:sldMkLst>
      </pc:sldChg>
      <pc:sldChg chg="modSp mod modNotesTx">
        <pc:chgData name="Suzanne Westbury" userId="dec76fa2-b3d2-45d0-91ca-4d9403d8ba43" providerId="ADAL" clId="{30C8B2F1-78E1-4F97-98C4-F4A107D2D1D8}" dt="2024-11-05T14:29:49.802" v="106" actId="20577"/>
        <pc:sldMkLst>
          <pc:docMk/>
          <pc:sldMk cId="3972832864" sldId="259"/>
        </pc:sldMkLst>
        <pc:spChg chg="mod">
          <ac:chgData name="Suzanne Westbury" userId="dec76fa2-b3d2-45d0-91ca-4d9403d8ba43" providerId="ADAL" clId="{30C8B2F1-78E1-4F97-98C4-F4A107D2D1D8}" dt="2024-11-05T14:26:46.827" v="61" actId="20577"/>
          <ac:spMkLst>
            <pc:docMk/>
            <pc:sldMk cId="3972832864" sldId="259"/>
            <ac:spMk id="5" creationId="{D78797DB-5B5B-B847-90C9-5E37639FE27C}"/>
          </ac:spMkLst>
        </pc:spChg>
      </pc:sldChg>
      <pc:sldChg chg="modNotesTx">
        <pc:chgData name="Suzanne Westbury" userId="dec76fa2-b3d2-45d0-91ca-4d9403d8ba43" providerId="ADAL" clId="{30C8B2F1-78E1-4F97-98C4-F4A107D2D1D8}" dt="2024-11-05T14:39:38.520" v="700" actId="2711"/>
        <pc:sldMkLst>
          <pc:docMk/>
          <pc:sldMk cId="957617191" sldId="260"/>
        </pc:sldMkLst>
      </pc:sldChg>
      <pc:sldChg chg="modNotesTx">
        <pc:chgData name="Suzanne Westbury" userId="dec76fa2-b3d2-45d0-91ca-4d9403d8ba43" providerId="ADAL" clId="{30C8B2F1-78E1-4F97-98C4-F4A107D2D1D8}" dt="2024-11-05T14:39:59.312" v="701" actId="2711"/>
        <pc:sldMkLst>
          <pc:docMk/>
          <pc:sldMk cId="4207472015" sldId="261"/>
        </pc:sldMkLst>
      </pc:sldChg>
      <pc:sldChg chg="modNotesTx">
        <pc:chgData name="Suzanne Westbury" userId="dec76fa2-b3d2-45d0-91ca-4d9403d8ba43" providerId="ADAL" clId="{30C8B2F1-78E1-4F97-98C4-F4A107D2D1D8}" dt="2024-11-05T14:41:54.571" v="741" actId="20577"/>
        <pc:sldMkLst>
          <pc:docMk/>
          <pc:sldMk cId="2252116052" sldId="262"/>
        </pc:sldMkLst>
      </pc:sldChg>
      <pc:sldChg chg="modNotesTx">
        <pc:chgData name="Suzanne Westbury" userId="dec76fa2-b3d2-45d0-91ca-4d9403d8ba43" providerId="ADAL" clId="{30C8B2F1-78E1-4F97-98C4-F4A107D2D1D8}" dt="2024-11-05T14:42:49.827" v="742" actId="2711"/>
        <pc:sldMkLst>
          <pc:docMk/>
          <pc:sldMk cId="2246495823" sldId="263"/>
        </pc:sldMkLst>
      </pc:sldChg>
      <pc:sldChg chg="modNotesTx">
        <pc:chgData name="Suzanne Westbury" userId="dec76fa2-b3d2-45d0-91ca-4d9403d8ba43" providerId="ADAL" clId="{30C8B2F1-78E1-4F97-98C4-F4A107D2D1D8}" dt="2024-11-05T14:45:20.784" v="830" actId="2711"/>
        <pc:sldMkLst>
          <pc:docMk/>
          <pc:sldMk cId="815999898" sldId="264"/>
        </pc:sldMkLst>
      </pc:sldChg>
      <pc:sldChg chg="modNotesTx">
        <pc:chgData name="Suzanne Westbury" userId="dec76fa2-b3d2-45d0-91ca-4d9403d8ba43" providerId="ADAL" clId="{30C8B2F1-78E1-4F97-98C4-F4A107D2D1D8}" dt="2024-11-05T14:48:32.211" v="854" actId="20577"/>
        <pc:sldMkLst>
          <pc:docMk/>
          <pc:sldMk cId="2512498318" sldId="265"/>
        </pc:sldMkLst>
      </pc:sldChg>
      <pc:sldChg chg="modNotesTx">
        <pc:chgData name="Suzanne Westbury" userId="dec76fa2-b3d2-45d0-91ca-4d9403d8ba43" providerId="ADAL" clId="{30C8B2F1-78E1-4F97-98C4-F4A107D2D1D8}" dt="2024-11-05T14:47:15.052" v="841" actId="2711"/>
        <pc:sldMkLst>
          <pc:docMk/>
          <pc:sldMk cId="3858943836" sldId="266"/>
        </pc:sldMkLst>
      </pc:sldChg>
      <pc:sldChg chg="modNotesTx">
        <pc:chgData name="Suzanne Westbury" userId="dec76fa2-b3d2-45d0-91ca-4d9403d8ba43" providerId="ADAL" clId="{30C8B2F1-78E1-4F97-98C4-F4A107D2D1D8}" dt="2024-11-05T14:40:31.395" v="704" actId="20577"/>
        <pc:sldMkLst>
          <pc:docMk/>
          <pc:sldMk cId="3348660697" sldId="267"/>
        </pc:sldMkLst>
      </pc:sldChg>
      <pc:sldChg chg="modNotesTx">
        <pc:chgData name="Suzanne Westbury" userId="dec76fa2-b3d2-45d0-91ca-4d9403d8ba43" providerId="ADAL" clId="{30C8B2F1-78E1-4F97-98C4-F4A107D2D1D8}" dt="2024-11-05T14:43:34.437" v="743" actId="2711"/>
        <pc:sldMkLst>
          <pc:docMk/>
          <pc:sldMk cId="4181393118" sldId="268"/>
        </pc:sldMkLst>
      </pc:sldChg>
      <pc:sldChg chg="modNotesTx">
        <pc:chgData name="Suzanne Westbury" userId="dec76fa2-b3d2-45d0-91ca-4d9403d8ba43" providerId="ADAL" clId="{30C8B2F1-78E1-4F97-98C4-F4A107D2D1D8}" dt="2024-11-05T14:46:04.135" v="840" actId="20577"/>
        <pc:sldMkLst>
          <pc:docMk/>
          <pc:sldMk cId="3732715721" sldId="269"/>
        </pc:sldMkLst>
      </pc:sldChg>
      <pc:sldChg chg="modNotesTx">
        <pc:chgData name="Suzanne Westbury" userId="dec76fa2-b3d2-45d0-91ca-4d9403d8ba43" providerId="ADAL" clId="{30C8B2F1-78E1-4F97-98C4-F4A107D2D1D8}" dt="2024-11-05T14:47:24.703" v="842" actId="2711"/>
        <pc:sldMkLst>
          <pc:docMk/>
          <pc:sldMk cId="1266244263" sldId="270"/>
        </pc:sldMkLst>
      </pc:sldChg>
    </pc:docChg>
  </pc:docChgLst>
  <pc:docChgLst>
    <pc:chgData name="Amber Rondel" userId="S::amber.rondel@nas.org.uk::5849fac2-82ec-495a-a199-cfe0a8bf150c" providerId="AD" clId="Web-{E911BC92-82D0-E14B-11A6-E6A2ED4E55BC}"/>
    <pc:docChg chg="modSld">
      <pc:chgData name="Amber Rondel" userId="S::amber.rondel@nas.org.uk::5849fac2-82ec-495a-a199-cfe0a8bf150c" providerId="AD" clId="Web-{E911BC92-82D0-E14B-11A6-E6A2ED4E55BC}" dt="2024-11-11T11:16:18.836" v="0"/>
      <pc:docMkLst>
        <pc:docMk/>
      </pc:docMkLst>
      <pc:sldChg chg="delSp">
        <pc:chgData name="Amber Rondel" userId="S::amber.rondel@nas.org.uk::5849fac2-82ec-495a-a199-cfe0a8bf150c" providerId="AD" clId="Web-{E911BC92-82D0-E14B-11A6-E6A2ED4E55BC}" dt="2024-11-11T11:16:18.836" v="0"/>
        <pc:sldMkLst>
          <pc:docMk/>
          <pc:sldMk cId="3858943836" sldId="266"/>
        </pc:sldMkLst>
        <pc:picChg chg="del">
          <ac:chgData name="Amber Rondel" userId="S::amber.rondel@nas.org.uk::5849fac2-82ec-495a-a199-cfe0a8bf150c" providerId="AD" clId="Web-{E911BC92-82D0-E14B-11A6-E6A2ED4E55BC}" dt="2024-11-11T11:16:18.836" v="0"/>
          <ac:picMkLst>
            <pc:docMk/>
            <pc:sldMk cId="3858943836" sldId="266"/>
            <ac:picMk id="4" creationId="{D1350576-3913-DB59-1AAF-01374A30A851}"/>
          </ac:picMkLst>
        </pc:picChg>
      </pc:sldChg>
    </pc:docChg>
  </pc:docChgLst>
  <pc:docChgLst>
    <pc:chgData name="Tim Nicholls" userId="S::tim.nicholls@nas.org.uk::6fdedc5a-0489-4802-b3c9-14a40e6ffabf" providerId="AD" clId="Web-{7BC95C25-6C10-610D-F105-DA45348CB5A4}"/>
    <pc:docChg chg="modSld">
      <pc:chgData name="Tim Nicholls" userId="S::tim.nicholls@nas.org.uk::6fdedc5a-0489-4802-b3c9-14a40e6ffabf" providerId="AD" clId="Web-{7BC95C25-6C10-610D-F105-DA45348CB5A4}" dt="2024-11-07T10:20:19.325" v="61" actId="20577"/>
      <pc:docMkLst>
        <pc:docMk/>
      </pc:docMkLst>
      <pc:sldChg chg="modSp">
        <pc:chgData name="Tim Nicholls" userId="S::tim.nicholls@nas.org.uk::6fdedc5a-0489-4802-b3c9-14a40e6ffabf" providerId="AD" clId="Web-{7BC95C25-6C10-610D-F105-DA45348CB5A4}" dt="2024-11-07T10:20:19.325" v="61" actId="20577"/>
        <pc:sldMkLst>
          <pc:docMk/>
          <pc:sldMk cId="2512498318" sldId="265"/>
        </pc:sldMkLst>
        <pc:spChg chg="mod">
          <ac:chgData name="Tim Nicholls" userId="S::tim.nicholls@nas.org.uk::6fdedc5a-0489-4802-b3c9-14a40e6ffabf" providerId="AD" clId="Web-{7BC95C25-6C10-610D-F105-DA45348CB5A4}" dt="2024-11-07T10:20:19.325" v="61" actId="20577"/>
          <ac:spMkLst>
            <pc:docMk/>
            <pc:sldMk cId="2512498318" sldId="265"/>
            <ac:spMk id="12" creationId="{B0C425B0-38F6-417C-A4E5-D213336EF6C6}"/>
          </ac:spMkLst>
        </pc:spChg>
      </pc:sldChg>
      <pc:sldChg chg="modSp">
        <pc:chgData name="Tim Nicholls" userId="S::tim.nicholls@nas.org.uk::6fdedc5a-0489-4802-b3c9-14a40e6ffabf" providerId="AD" clId="Web-{7BC95C25-6C10-610D-F105-DA45348CB5A4}" dt="2024-11-07T10:19:56.028" v="59" actId="20577"/>
        <pc:sldMkLst>
          <pc:docMk/>
          <pc:sldMk cId="3732715721" sldId="269"/>
        </pc:sldMkLst>
        <pc:spChg chg="mod">
          <ac:chgData name="Tim Nicholls" userId="S::tim.nicholls@nas.org.uk::6fdedc5a-0489-4802-b3c9-14a40e6ffabf" providerId="AD" clId="Web-{7BC95C25-6C10-610D-F105-DA45348CB5A4}" dt="2024-11-07T10:19:56.028" v="59" actId="20577"/>
          <ac:spMkLst>
            <pc:docMk/>
            <pc:sldMk cId="3732715721" sldId="269"/>
            <ac:spMk id="12" creationId="{B0C425B0-38F6-417C-A4E5-D213336EF6C6}"/>
          </ac:spMkLst>
        </pc:spChg>
      </pc:sldChg>
    </pc:docChg>
  </pc:docChgLst>
  <pc:docChgLst>
    <pc:chgData name="Chrystyna Chymera-Holloway" userId="S::chrystyna.chymera-holloway@nas.org.uk::422b843c-e94f-4aed-bae0-9b879f0b9ee1" providerId="AD" clId="Web-{30ED4CBD-9679-D30D-BB8D-3F843E40338A}"/>
    <pc:docChg chg="modSld">
      <pc:chgData name="Chrystyna Chymera-Holloway" userId="S::chrystyna.chymera-holloway@nas.org.uk::422b843c-e94f-4aed-bae0-9b879f0b9ee1" providerId="AD" clId="Web-{30ED4CBD-9679-D30D-BB8D-3F843E40338A}" dt="2024-11-07T10:27:47.664" v="241"/>
      <pc:docMkLst>
        <pc:docMk/>
      </pc:docMkLst>
      <pc:sldChg chg="modNotes">
        <pc:chgData name="Chrystyna Chymera-Holloway" userId="S::chrystyna.chymera-holloway@nas.org.uk::422b843c-e94f-4aed-bae0-9b879f0b9ee1" providerId="AD" clId="Web-{30ED4CBD-9679-D30D-BB8D-3F843E40338A}" dt="2024-11-07T10:27:47.664" v="241"/>
        <pc:sldMkLst>
          <pc:docMk/>
          <pc:sldMk cId="957617191"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0BB37-3097-4EA7-8889-1A8C3A141EB0}" type="datetimeFigureOut">
              <a:rPr lang="en-GB" smtClean="0"/>
              <a:t>11/11/2024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C491F-B4FD-4DFC-8989-5793D98FB97B}" type="slidenum">
              <a:rPr lang="en-GB" smtClean="0"/>
              <a:t>‹#›</a:t>
            </a:fld>
            <a:endParaRPr lang="en-GB"/>
          </a:p>
        </p:txBody>
      </p:sp>
    </p:spTree>
    <p:extLst>
      <p:ext uri="{BB962C8B-B14F-4D97-AF65-F5344CB8AC3E}">
        <p14:creationId xmlns:p14="http://schemas.microsoft.com/office/powerpoint/2010/main" val="378548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Century Gothic" panose="020B0502020202020204" pitchFamily="34" charset="0"/>
            </a:endParaRPr>
          </a:p>
          <a:p>
            <a:r>
              <a:rPr lang="en-US" sz="1200">
                <a:latin typeface="Century Gothic" panose="020B0502020202020204" pitchFamily="34" charset="0"/>
              </a:rPr>
              <a:t>Thank you everyone for joining us here this morning. </a:t>
            </a:r>
          </a:p>
          <a:p>
            <a:endParaRPr lang="en-US" sz="1200">
              <a:latin typeface="Century Gothic" panose="020B0502020202020204" pitchFamily="34" charset="0"/>
            </a:endParaRPr>
          </a:p>
          <a:p>
            <a:r>
              <a:rPr lang="en-US" sz="1200">
                <a:latin typeface="Century Gothic" panose="020B0502020202020204" pitchFamily="34" charset="0"/>
              </a:rPr>
              <a:t>I’m going to talk about the impact of our work over the last financial year, and the progress we’ve made in the first year of our Vision to Reality strategy. </a:t>
            </a:r>
            <a:endParaRPr lang="en-GB" sz="120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E47C491F-B4FD-4DFC-8989-5793D98FB97B}" type="slidenum">
              <a:rPr lang="en-GB" smtClean="0"/>
              <a:t>1</a:t>
            </a:fld>
            <a:endParaRPr lang="en-GB"/>
          </a:p>
        </p:txBody>
      </p:sp>
    </p:spTree>
    <p:extLst>
      <p:ext uri="{BB962C8B-B14F-4D97-AF65-F5344CB8AC3E}">
        <p14:creationId xmlns:p14="http://schemas.microsoft.com/office/powerpoint/2010/main" val="4048907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And what else have we done?</a:t>
            </a:r>
          </a:p>
          <a:p>
            <a:endParaRPr lang="en-US">
              <a:latin typeface="Century Gothic" panose="020B0502020202020204" pitchFamily="34" charset="0"/>
            </a:endParaRPr>
          </a:p>
          <a:p>
            <a:r>
              <a:rPr lang="en-US">
                <a:latin typeface="Century Gothic" panose="020B0502020202020204" pitchFamily="34" charset="0"/>
              </a:rPr>
              <a:t>Well, we had almost 25,000 campaigners took part in our It's Time to Act campaign and that was all around mental health reform. That legislation was in the King’s Speech and will be going through Parliament shortly.</a:t>
            </a:r>
          </a:p>
          <a:p>
            <a:endParaRPr lang="en-US">
              <a:latin typeface="Century Gothic" panose="020B0502020202020204" pitchFamily="34" charset="0"/>
            </a:endParaRPr>
          </a:p>
          <a:p>
            <a:r>
              <a:rPr lang="en-US">
                <a:latin typeface="Century Gothic" panose="020B0502020202020204" pitchFamily="34" charset="0"/>
              </a:rPr>
              <a:t>And then also our Let Every Autistic Children Learn campaign, basically saying that autistic children have the right to education just like any other child does and highlighting that sadly too many don't have the access that they need.</a:t>
            </a:r>
          </a:p>
          <a:p>
            <a:endParaRPr lang="en-US">
              <a:latin typeface="Century Gothic" panose="020B0502020202020204" pitchFamily="34" charset="0"/>
            </a:endParaRPr>
          </a:p>
          <a:p>
            <a:r>
              <a:rPr lang="en-US">
                <a:latin typeface="Century Gothic" panose="020B0502020202020204" pitchFamily="34" charset="0"/>
              </a:rPr>
              <a:t>I've mentioned the Scottish bill.</a:t>
            </a:r>
          </a:p>
          <a:p>
            <a:endParaRPr lang="en-US">
              <a:latin typeface="Century Gothic" panose="020B0502020202020204" pitchFamily="34" charset="0"/>
            </a:endParaRPr>
          </a:p>
          <a:p>
            <a:r>
              <a:rPr lang="en-US">
                <a:latin typeface="Century Gothic" panose="020B0502020202020204" pitchFamily="34" charset="0"/>
              </a:rPr>
              <a:t>We saw specific local campaigns, smaller campaigns, but really impactful. So in April 2023, for instance, we worked with local campaigners which reversed the restricted criteria that was being used locally, which were essentially preventing people from getting an autism diagnosis. And again, really impactful because the issue was flagged and we went in really hard with local campaigners and it made a difference. It was turned around. </a:t>
            </a:r>
          </a:p>
          <a:p>
            <a:endParaRPr lang="en-US">
              <a:latin typeface="Century Gothic" panose="020B0502020202020204" pitchFamily="34" charset="0"/>
            </a:endParaRPr>
          </a:p>
          <a:p>
            <a:r>
              <a:rPr lang="en-US">
                <a:latin typeface="Century Gothic" panose="020B0502020202020204" pitchFamily="34" charset="0"/>
              </a:rPr>
              <a:t>And in the Spring, with the general election campaign, we were working with candidates before they're MPs. Now we're working with those MPs and the new government so that Westminster in particular will become, we hope, the most autism-aware legislature in the world.</a:t>
            </a:r>
          </a:p>
          <a:p>
            <a:endParaRPr lang="en-US">
              <a:latin typeface="Century Gothic" panose="020B0502020202020204" pitchFamily="34" charset="0"/>
            </a:endParaRPr>
          </a:p>
          <a:p>
            <a:r>
              <a:rPr lang="en-US">
                <a:latin typeface="Century Gothic" panose="020B0502020202020204" pitchFamily="34" charset="0"/>
              </a:rPr>
              <a:t>And if we get this right, that will make a massive difference to the way that legislators think about autism and the impact they can have.</a:t>
            </a:r>
          </a:p>
          <a:p>
            <a:endParaRPr lang="en-US">
              <a:latin typeface="Century Gothic" panose="020B0502020202020204" pitchFamily="34" charset="0"/>
            </a:endParaRPr>
          </a:p>
          <a:p>
            <a:r>
              <a:rPr lang="en-US">
                <a:latin typeface="Century Gothic" panose="020B0502020202020204" pitchFamily="34" charset="0"/>
              </a:rPr>
              <a:t>As part of that work, over 800 people let us know their experiences of campaigning.</a:t>
            </a: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10</a:t>
            </a:fld>
            <a:endParaRPr lang="en-GB"/>
          </a:p>
        </p:txBody>
      </p:sp>
    </p:spTree>
    <p:extLst>
      <p:ext uri="{BB962C8B-B14F-4D97-AF65-F5344CB8AC3E}">
        <p14:creationId xmlns:p14="http://schemas.microsoft.com/office/powerpoint/2010/main" val="429290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And then of course, underpinning all that, is your support. We can only do our work and have this impact with the amazing support of you as members, and our brilliant fundraisers.</a:t>
            </a: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11</a:t>
            </a:fld>
            <a:endParaRPr lang="en-GB"/>
          </a:p>
        </p:txBody>
      </p:sp>
    </p:spTree>
    <p:extLst>
      <p:ext uri="{BB962C8B-B14F-4D97-AF65-F5344CB8AC3E}">
        <p14:creationId xmlns:p14="http://schemas.microsoft.com/office/powerpoint/2010/main" val="322541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If you add up all of the activity in fundraising, our generous and passionate supporters ran over 9,000 miles in marathons and half marathons.</a:t>
            </a:r>
          </a:p>
          <a:p>
            <a:endParaRPr lang="en-US">
              <a:latin typeface="Century Gothic" panose="020B0502020202020204" pitchFamily="34" charset="0"/>
            </a:endParaRPr>
          </a:p>
          <a:p>
            <a:r>
              <a:rPr lang="en-US">
                <a:latin typeface="Century Gothic" panose="020B0502020202020204" pitchFamily="34" charset="0"/>
              </a:rPr>
              <a:t>They walked nearly 65,000 miles in the 100 Miles in October challenge.</a:t>
            </a:r>
          </a:p>
          <a:p>
            <a:endParaRPr lang="en-US">
              <a:latin typeface="Century Gothic" panose="020B0502020202020204" pitchFamily="34" charset="0"/>
            </a:endParaRPr>
          </a:p>
          <a:p>
            <a:r>
              <a:rPr lang="en-US">
                <a:latin typeface="Century Gothic" panose="020B0502020202020204" pitchFamily="34" charset="0"/>
              </a:rPr>
              <a:t>They climbed nearly 470,000 feet with things like our treks up the Yorkshire Three Peaks and Snowdon, Jurassic Coast.</a:t>
            </a:r>
          </a:p>
          <a:p>
            <a:endParaRPr lang="en-US">
              <a:latin typeface="Century Gothic" panose="020B0502020202020204" pitchFamily="34" charset="0"/>
            </a:endParaRPr>
          </a:p>
          <a:p>
            <a:r>
              <a:rPr lang="en-US">
                <a:latin typeface="Century Gothic" panose="020B0502020202020204" pitchFamily="34" charset="0"/>
              </a:rPr>
              <a:t>And they descended over 400,000 feet by skydiving or abseiling.</a:t>
            </a: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12</a:t>
            </a:fld>
            <a:endParaRPr lang="en-GB"/>
          </a:p>
        </p:txBody>
      </p:sp>
    </p:spTree>
    <p:extLst>
      <p:ext uri="{BB962C8B-B14F-4D97-AF65-F5344CB8AC3E}">
        <p14:creationId xmlns:p14="http://schemas.microsoft.com/office/powerpoint/2010/main" val="2072228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And the bottom line is, there's still so much left to do.</a:t>
            </a:r>
          </a:p>
          <a:p>
            <a:endParaRPr lang="en-US">
              <a:latin typeface="Century Gothic" panose="020B0502020202020204" pitchFamily="34" charset="0"/>
            </a:endParaRPr>
          </a:p>
          <a:p>
            <a:r>
              <a:rPr lang="en-US">
                <a:latin typeface="Century Gothic" panose="020B0502020202020204" pitchFamily="34" charset="0"/>
              </a:rPr>
              <a:t>That's just our first year.</a:t>
            </a:r>
          </a:p>
          <a:p>
            <a:endParaRPr lang="en-US">
              <a:latin typeface="Century Gothic" panose="020B0502020202020204" pitchFamily="34" charset="0"/>
            </a:endParaRPr>
          </a:p>
          <a:p>
            <a:r>
              <a:rPr lang="en-US">
                <a:latin typeface="Century Gothic" panose="020B0502020202020204" pitchFamily="34" charset="0"/>
              </a:rPr>
              <a:t>Sadly, in June 2024, 187,567 people were waiting for autism diagnosis in England. Of those 87% have been waiting over three months.</a:t>
            </a:r>
          </a:p>
          <a:p>
            <a:endParaRPr lang="en-US">
              <a:latin typeface="Century Gothic" panose="020B0502020202020204" pitchFamily="34" charset="0"/>
            </a:endParaRPr>
          </a:p>
          <a:p>
            <a:r>
              <a:rPr lang="en-US">
                <a:latin typeface="Century Gothic" panose="020B0502020202020204" pitchFamily="34" charset="0"/>
              </a:rPr>
              <a:t>Horrifically, there are still over 2,000 autistic people and people with learning disabilities in mental health hospitals, which is just an absolute national scandal.</a:t>
            </a:r>
          </a:p>
          <a:p>
            <a:endParaRPr lang="en-US">
              <a:latin typeface="Century Gothic" panose="020B0502020202020204" pitchFamily="34" charset="0"/>
            </a:endParaRPr>
          </a:p>
          <a:p>
            <a:r>
              <a:rPr lang="en-US">
                <a:latin typeface="Century Gothic" panose="020B0502020202020204" pitchFamily="34" charset="0"/>
              </a:rPr>
              <a:t>And sadly, the latest government figure shows that the employment rate for autistic people is an appalling 29%.</a:t>
            </a:r>
          </a:p>
          <a:p>
            <a:endParaRPr lang="en-US">
              <a:latin typeface="Century Gothic" panose="020B0502020202020204" pitchFamily="34" charset="0"/>
            </a:endParaRPr>
          </a:p>
          <a:p>
            <a:r>
              <a:rPr lang="en-US">
                <a:latin typeface="Century Gothic" panose="020B0502020202020204" pitchFamily="34" charset="0"/>
              </a:rPr>
              <a:t>So whilst I think it's right to celebrate what an amazing first year we've had with our strategy, we're not going to be short of work over the coming years.</a:t>
            </a:r>
          </a:p>
          <a:p>
            <a:endParaRPr lang="en-US">
              <a:latin typeface="Century Gothic" panose="020B0502020202020204" pitchFamily="34" charset="0"/>
            </a:endParaRPr>
          </a:p>
          <a:p>
            <a:r>
              <a:rPr lang="en-US">
                <a:latin typeface="Century Gothic" panose="020B0502020202020204" pitchFamily="34" charset="0"/>
              </a:rPr>
              <a:t>I look forward to sharing next year's impact report with you, and thank you so much for your continuing support as members.</a:t>
            </a: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13</a:t>
            </a:fld>
            <a:endParaRPr lang="en-GB"/>
          </a:p>
        </p:txBody>
      </p:sp>
    </p:spTree>
    <p:extLst>
      <p:ext uri="{BB962C8B-B14F-4D97-AF65-F5344CB8AC3E}">
        <p14:creationId xmlns:p14="http://schemas.microsoft.com/office/powerpoint/2010/main" val="15503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aseline="0">
                <a:latin typeface="Century Gothic" panose="020B0502020202020204" pitchFamily="34" charset="0"/>
              </a:rPr>
              <a:t>If you remember, when we launched our Vision to Reality strategy in April 2023, we had some very clear beliefs about what we wanted to achieve as a charity.</a:t>
            </a:r>
          </a:p>
          <a:p>
            <a:endParaRPr lang="en-US" baseline="0">
              <a:latin typeface="Century Gothic" panose="020B0502020202020204" pitchFamily="34" charset="0"/>
            </a:endParaRPr>
          </a:p>
          <a:p>
            <a:r>
              <a:rPr lang="en-US" baseline="0">
                <a:latin typeface="Century Gothic" panose="020B0502020202020204" pitchFamily="34" charset="0"/>
              </a:rPr>
              <a:t>And we decided that, every year, we would produce an impact report that says ‘this is what we've achieved in our strategy over the previous year’.</a:t>
            </a:r>
          </a:p>
          <a:p>
            <a:endParaRPr lang="en-US" baseline="0">
              <a:latin typeface="Century Gothic" panose="020B0502020202020204" pitchFamily="34" charset="0"/>
            </a:endParaRPr>
          </a:p>
          <a:p>
            <a:r>
              <a:rPr lang="en-US" baseline="0">
                <a:latin typeface="Century Gothic" panose="020B0502020202020204" pitchFamily="34" charset="0"/>
              </a:rPr>
              <a:t>As a charity, we have three core beliefs and those beliefs are us saying what we believe our role is. </a:t>
            </a:r>
          </a:p>
          <a:p>
            <a:endParaRPr lang="en-US" baseline="0">
              <a:latin typeface="Century Gothic" panose="020B0502020202020204" pitchFamily="34" charset="0"/>
            </a:endParaRPr>
          </a:p>
          <a:p>
            <a:r>
              <a:rPr lang="en-US" baseline="0">
                <a:latin typeface="Century Gothic" panose="020B0502020202020204" pitchFamily="34" charset="0"/>
              </a:rPr>
              <a:t>We believe, first of all, our role is to support all autistic individuals and their families to live a fulfilled life on their terms.</a:t>
            </a:r>
          </a:p>
          <a:p>
            <a:endParaRPr lang="en-US" baseline="0">
              <a:latin typeface="Century Gothic" panose="020B0502020202020204" pitchFamily="34" charset="0"/>
            </a:endParaRPr>
          </a:p>
          <a:p>
            <a:r>
              <a:rPr lang="en-US" baseline="0">
                <a:latin typeface="Century Gothic" panose="020B0502020202020204" pitchFamily="34" charset="0"/>
              </a:rPr>
              <a:t>Belief 2 is that we have a key role in influencing and collaborating with other professionals who work with autistic people. And that's the work we do in in education through our schools, but also our ‘Autism Know How’ work, where we’re training other professionals such as teachers, healthcare workers and employers.</a:t>
            </a:r>
          </a:p>
          <a:p>
            <a:endParaRPr lang="en-US" baseline="0">
              <a:latin typeface="Century Gothic" panose="020B0502020202020204" pitchFamily="34" charset="0"/>
            </a:endParaRPr>
          </a:p>
          <a:p>
            <a:r>
              <a:rPr lang="en-US" baseline="0">
                <a:latin typeface="Century Gothic" panose="020B0502020202020204" pitchFamily="34" charset="0"/>
              </a:rPr>
              <a:t>And then finally Belief 3, where we believe that we want to transform society by building understanding, acceptance and respect for autistic people. And that's very much our campaigning work.</a:t>
            </a:r>
          </a:p>
          <a:p>
            <a:endParaRPr lang="en-US" baseline="0">
              <a:latin typeface="Century Gothic" panose="020B0502020202020204" pitchFamily="34" charset="0"/>
            </a:endParaRPr>
          </a:p>
          <a:p>
            <a:r>
              <a:rPr lang="en-US" baseline="0">
                <a:latin typeface="Century Gothic" panose="020B0502020202020204" pitchFamily="34" charset="0"/>
              </a:rPr>
              <a:t>And then underneath that sit our ambitions. They're not all listed here, but things like creating a support and advice offer for all autistic people and their families. And they're all big tasks.</a:t>
            </a:r>
          </a:p>
          <a:p>
            <a:endParaRPr lang="en-US" baseline="0">
              <a:latin typeface="Century Gothic" panose="020B0502020202020204" pitchFamily="34" charset="0"/>
            </a:endParaRPr>
          </a:p>
          <a:p>
            <a:r>
              <a:rPr lang="en-US" baseline="0">
                <a:latin typeface="Century Gothic" panose="020B0502020202020204" pitchFamily="34" charset="0"/>
              </a:rPr>
              <a:t>But of course, the key is impact.</a:t>
            </a: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2</a:t>
            </a:fld>
            <a:endParaRPr lang="en-GB"/>
          </a:p>
        </p:txBody>
      </p:sp>
    </p:spTree>
    <p:extLst>
      <p:ext uri="{BB962C8B-B14F-4D97-AF65-F5344CB8AC3E}">
        <p14:creationId xmlns:p14="http://schemas.microsoft.com/office/powerpoint/2010/main" val="376293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And the thing about impact is we're talking about things that make a difference to people's lives.</a:t>
            </a:r>
          </a:p>
          <a:p>
            <a:endParaRPr lang="en-US">
              <a:latin typeface="Century Gothic" panose="020B0502020202020204" pitchFamily="34" charset="0"/>
            </a:endParaRPr>
          </a:p>
          <a:p>
            <a:r>
              <a:rPr lang="en-US">
                <a:latin typeface="Century Gothic" panose="020B0502020202020204" pitchFamily="34" charset="0"/>
              </a:rPr>
              <a:t>Ultimately that's why we're here. If we don't have an impact, there's no point in the National Autistic Society existing, but it's quite hard to measure.</a:t>
            </a:r>
          </a:p>
          <a:p>
            <a:endParaRPr lang="en-US">
              <a:latin typeface="Century Gothic" panose="020B0502020202020204" pitchFamily="34" charset="0"/>
            </a:endParaRPr>
          </a:p>
          <a:p>
            <a:r>
              <a:rPr lang="en-US">
                <a:latin typeface="Century Gothic" panose="020B0502020202020204" pitchFamily="34" charset="0"/>
              </a:rPr>
              <a:t>What we did was, with the trustees’ approval, we agreed a set of measures against each of the beliefs and ambitions so that we could track those over the lifetime of the strategy and hopefully beyond.</a:t>
            </a:r>
          </a:p>
          <a:p>
            <a:endParaRPr lang="en-US">
              <a:latin typeface="Century Gothic" panose="020B0502020202020204" pitchFamily="34" charset="0"/>
            </a:endParaRPr>
          </a:p>
          <a:p>
            <a:r>
              <a:rPr lang="en-US">
                <a:latin typeface="Century Gothic" panose="020B0502020202020204" pitchFamily="34" charset="0"/>
              </a:rPr>
              <a:t>And that will give us a sense of whether we're making progress and if we are, whether we're making progress in the right areas.</a:t>
            </a:r>
          </a:p>
          <a:p>
            <a:endParaRPr lang="en-US">
              <a:latin typeface="Century Gothic" panose="020B0502020202020204" pitchFamily="34" charset="0"/>
            </a:endParaRPr>
          </a:p>
          <a:p>
            <a:r>
              <a:rPr lang="en-US">
                <a:latin typeface="Century Gothic" panose="020B0502020202020204" pitchFamily="34" charset="0"/>
              </a:rPr>
              <a:t>And so this isn't all of them. This is just a snapshot summary.</a:t>
            </a:r>
          </a:p>
          <a:p>
            <a:endParaRPr lang="en-US">
              <a:latin typeface="Century Gothic" panose="020B0502020202020204" pitchFamily="34" charset="0"/>
            </a:endParaRPr>
          </a:p>
          <a:p>
            <a:r>
              <a:rPr lang="en-US">
                <a:latin typeface="Century Gothic"/>
              </a:rPr>
              <a:t>I have to be honest and tell you that it's not been an easy year.  Economic and political insecurity, council funding cuts and the cost of living have hit our charity just as they have hit everyone’s lives. We had to make tough decisions to close some services where, after trying everything we could, we just couldn’t afford to keep running them. And it means that we haven’t been able to make all the progress we wanted to in our first year of the new strategy.</a:t>
            </a:r>
          </a:p>
          <a:p>
            <a:endParaRPr lang="en-US">
              <a:latin typeface="Century Gothic" panose="020B0502020202020204" pitchFamily="34" charset="0"/>
            </a:endParaRPr>
          </a:p>
          <a:p>
            <a:r>
              <a:rPr lang="en-US">
                <a:latin typeface="Century Gothic" panose="020B0502020202020204" pitchFamily="34" charset="0"/>
              </a:rPr>
              <a:t>Despite this, we've delivered a lot to be proud of, and I am keen to share more about that with you.</a:t>
            </a: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3</a:t>
            </a:fld>
            <a:endParaRPr lang="en-GB"/>
          </a:p>
        </p:txBody>
      </p:sp>
    </p:spTree>
    <p:extLst>
      <p:ext uri="{BB962C8B-B14F-4D97-AF65-F5344CB8AC3E}">
        <p14:creationId xmlns:p14="http://schemas.microsoft.com/office/powerpoint/2010/main" val="153483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So we start off with our amazing adult services.</a:t>
            </a:r>
          </a:p>
          <a:p>
            <a:endParaRPr lang="en-US">
              <a:latin typeface="Century Gothic" panose="020B0502020202020204" pitchFamily="34" charset="0"/>
            </a:endParaRPr>
          </a:p>
          <a:p>
            <a:r>
              <a:rPr lang="en-US">
                <a:latin typeface="Century Gothic" panose="020B0502020202020204" pitchFamily="34" charset="0"/>
              </a:rPr>
              <a:t>670 autistic adults were supported in our adult services. They include Rebekah, pictured here, who was recently in </a:t>
            </a:r>
            <a:r>
              <a:rPr lang="en-US" i="1">
                <a:latin typeface="Century Gothic" panose="020B0502020202020204" pitchFamily="34" charset="0"/>
              </a:rPr>
              <a:t>Your Autism </a:t>
            </a:r>
            <a:r>
              <a:rPr lang="en-US">
                <a:latin typeface="Century Gothic" panose="020B0502020202020204" pitchFamily="34" charset="0"/>
              </a:rPr>
              <a:t>magazine talking about her love of music and singing.</a:t>
            </a:r>
          </a:p>
          <a:p>
            <a:endParaRPr lang="en-US">
              <a:latin typeface="Century Gothic" panose="020B0502020202020204" pitchFamily="34" charset="0"/>
            </a:endParaRP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4</a:t>
            </a:fld>
            <a:endParaRPr lang="en-GB"/>
          </a:p>
        </p:txBody>
      </p:sp>
    </p:spTree>
    <p:extLst>
      <p:ext uri="{BB962C8B-B14F-4D97-AF65-F5344CB8AC3E}">
        <p14:creationId xmlns:p14="http://schemas.microsoft.com/office/powerpoint/2010/main" val="350425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Continuing with our impact under Belief 1, over a million people visited our website for advice and guidance.</a:t>
            </a:r>
          </a:p>
          <a:p>
            <a:endParaRPr lang="en-US">
              <a:latin typeface="Century Gothic" panose="020B0502020202020204" pitchFamily="34" charset="0"/>
            </a:endParaRPr>
          </a:p>
          <a:p>
            <a:r>
              <a:rPr lang="en-US">
                <a:latin typeface="Century Gothic" panose="020B0502020202020204" pitchFamily="34" charset="0"/>
              </a:rPr>
              <a:t>Over 5,000 people called or emailed us for support. </a:t>
            </a:r>
          </a:p>
          <a:p>
            <a:endParaRPr lang="en-US">
              <a:latin typeface="Century Gothic" panose="020B0502020202020204" pitchFamily="34" charset="0"/>
            </a:endParaRPr>
          </a:p>
          <a:p>
            <a:r>
              <a:rPr lang="en-US">
                <a:latin typeface="Century Gothic" panose="020B0502020202020204" pitchFamily="34" charset="0"/>
              </a:rPr>
              <a:t>Almost 4,000 people got advice from our Diagnostic and Assessment Service, and 264 people got a specialist diagnosis and assessment.</a:t>
            </a:r>
          </a:p>
          <a:p>
            <a:endParaRPr lang="en-US">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panose="020B0502020202020204" pitchFamily="34" charset="0"/>
              </a:rPr>
              <a:t>As you saw on the previous slide, we supported 670 adults in our services. Like all adult social care providers, we continue to operate in a very tough financial environment. Council funding cuts and the cost of living crisis have affected us and we’ve had to make some difficult decisions this year to ensure our future stability. This has unfortunately included some service closures. </a:t>
            </a:r>
          </a:p>
          <a:p>
            <a:endParaRPr lang="en-US"/>
          </a:p>
        </p:txBody>
      </p:sp>
      <p:sp>
        <p:nvSpPr>
          <p:cNvPr id="4" name="Slide Number Placeholder 3"/>
          <p:cNvSpPr>
            <a:spLocks noGrp="1"/>
          </p:cNvSpPr>
          <p:nvPr>
            <p:ph type="sldNum" sz="quarter" idx="5"/>
          </p:nvPr>
        </p:nvSpPr>
        <p:spPr/>
        <p:txBody>
          <a:bodyPr/>
          <a:lstStyle/>
          <a:p>
            <a:fld id="{E47C491F-B4FD-4DFC-8989-5793D98FB97B}" type="slidenum">
              <a:rPr lang="en-GB" smtClean="0"/>
              <a:t>5</a:t>
            </a:fld>
            <a:endParaRPr lang="en-GB"/>
          </a:p>
        </p:txBody>
      </p:sp>
    </p:spTree>
    <p:extLst>
      <p:ext uri="{BB962C8B-B14F-4D97-AF65-F5344CB8AC3E}">
        <p14:creationId xmlns:p14="http://schemas.microsoft.com/office/powerpoint/2010/main" val="55075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So, carrying on with Belief 1, we offer support to autistic people and their families right across the UK.</a:t>
            </a:r>
          </a:p>
          <a:p>
            <a:endParaRPr lang="en-US">
              <a:latin typeface="Century Gothic" panose="020B0502020202020204" pitchFamily="34" charset="0"/>
            </a:endParaRPr>
          </a:p>
          <a:p>
            <a:r>
              <a:rPr lang="en-US">
                <a:latin typeface="Century Gothic" panose="020B0502020202020204" pitchFamily="34" charset="0"/>
              </a:rPr>
              <a:t>In Scotland, our </a:t>
            </a:r>
            <a:r>
              <a:rPr lang="en-US" err="1">
                <a:latin typeface="Century Gothic" panose="020B0502020202020204" pitchFamily="34" charset="0"/>
              </a:rPr>
              <a:t>programmes</a:t>
            </a:r>
            <a:r>
              <a:rPr lang="en-US">
                <a:latin typeface="Century Gothic" panose="020B0502020202020204" pitchFamily="34" charset="0"/>
              </a:rPr>
              <a:t> supported almost 170 young people, autistic adults after diagnosis and their families.</a:t>
            </a:r>
          </a:p>
          <a:p>
            <a:endParaRPr lang="en-US">
              <a:latin typeface="Century Gothic" panose="020B0502020202020204" pitchFamily="34" charset="0"/>
            </a:endParaRPr>
          </a:p>
          <a:p>
            <a:r>
              <a:rPr lang="en-US">
                <a:latin typeface="Century Gothic" panose="020B0502020202020204" pitchFamily="34" charset="0"/>
              </a:rPr>
              <a:t>In Wales, 250 people have taken part in our Peer Support Project, which enables people to meet with and enjoy the company of other autistic individuals who share their interests.</a:t>
            </a:r>
          </a:p>
          <a:p>
            <a:endParaRPr lang="en-US">
              <a:latin typeface="Century Gothic" panose="020B0502020202020204" pitchFamily="34" charset="0"/>
            </a:endParaRPr>
          </a:p>
          <a:p>
            <a:r>
              <a:rPr lang="en-US">
                <a:latin typeface="Century Gothic" panose="020B0502020202020204" pitchFamily="34" charset="0"/>
              </a:rPr>
              <a:t>And in Northern Ireland, we supported 663 people from our absolutely incredible Belfast Centre. And that's a mixture of daytime activities, family support and a lending library. The </a:t>
            </a:r>
            <a:r>
              <a:rPr lang="en-US" err="1">
                <a:latin typeface="Century Gothic" panose="020B0502020202020204" pitchFamily="34" charset="0"/>
              </a:rPr>
              <a:t>centre</a:t>
            </a:r>
            <a:r>
              <a:rPr lang="en-US">
                <a:latin typeface="Century Gothic" panose="020B0502020202020204" pitchFamily="34" charset="0"/>
              </a:rPr>
              <a:t> is now open pretty much seven days a week because we also have it open for branches and volunteers, evenings and weekends.</a:t>
            </a:r>
          </a:p>
          <a:p>
            <a:endParaRPr lang="en-US">
              <a:latin typeface="Century Gothic" panose="020B0502020202020204" pitchFamily="34" charset="0"/>
            </a:endParaRPr>
          </a:p>
          <a:p>
            <a:r>
              <a:rPr lang="en-US">
                <a:latin typeface="Century Gothic" panose="020B0502020202020204" pitchFamily="34" charset="0"/>
              </a:rPr>
              <a:t>In England, I want to mention the work of our Autism Inpatient Mental Health Casework Service. This helped 147 autistic people and their families understand their rights to prevent detention in mental health hospitals. </a:t>
            </a: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6</a:t>
            </a:fld>
            <a:endParaRPr lang="en-GB"/>
          </a:p>
        </p:txBody>
      </p:sp>
    </p:spTree>
    <p:extLst>
      <p:ext uri="{BB962C8B-B14F-4D97-AF65-F5344CB8AC3E}">
        <p14:creationId xmlns:p14="http://schemas.microsoft.com/office/powerpoint/2010/main" val="147077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So Belief 2 is around collaboration with the sector.</a:t>
            </a:r>
          </a:p>
          <a:p>
            <a:endParaRPr lang="en-US">
              <a:latin typeface="Century Gothic" panose="020B0502020202020204" pitchFamily="34" charset="0"/>
            </a:endParaRPr>
          </a:p>
          <a:p>
            <a:r>
              <a:rPr lang="en-US">
                <a:latin typeface="Century Gothic" panose="020B0502020202020204" pitchFamily="34" charset="0"/>
              </a:rPr>
              <a:t>So first thing, over 100,000 professionals improved their autism knowledge and practice, thanks to our training.</a:t>
            </a:r>
          </a:p>
          <a:p>
            <a:endParaRPr lang="en-US">
              <a:latin typeface="Century Gothic" panose="020B0502020202020204" pitchFamily="34" charset="0"/>
            </a:endParaRPr>
          </a:p>
          <a:p>
            <a:r>
              <a:rPr lang="en-US">
                <a:latin typeface="Century Gothic" panose="020B0502020202020204" pitchFamily="34" charset="0"/>
              </a:rPr>
              <a:t>That's an incredible number.</a:t>
            </a:r>
          </a:p>
          <a:p>
            <a:endParaRPr lang="en-US"/>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7</a:t>
            </a:fld>
            <a:endParaRPr lang="en-GB"/>
          </a:p>
        </p:txBody>
      </p:sp>
    </p:spTree>
    <p:extLst>
      <p:ext uri="{BB962C8B-B14F-4D97-AF65-F5344CB8AC3E}">
        <p14:creationId xmlns:p14="http://schemas.microsoft.com/office/powerpoint/2010/main" val="51303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Almost 450 children were taught in our autism-specific specialist schools and our custom-built Cullum </a:t>
            </a:r>
            <a:r>
              <a:rPr lang="en-US" err="1">
                <a:latin typeface="Century Gothic" panose="020B0502020202020204" pitchFamily="34" charset="0"/>
              </a:rPr>
              <a:t>Centres</a:t>
            </a:r>
            <a:r>
              <a:rPr lang="en-US">
                <a:latin typeface="Century Gothic" panose="020B0502020202020204" pitchFamily="34" charset="0"/>
              </a:rPr>
              <a:t> which are in mainstream schools. In summer 2024, we opened our first Cullum Centre in a primary school, in Canterbury. So that number will increase.</a:t>
            </a:r>
          </a:p>
          <a:p>
            <a:endParaRPr lang="en-US">
              <a:latin typeface="Century Gothic" panose="020B0502020202020204" pitchFamily="34" charset="0"/>
            </a:endParaRPr>
          </a:p>
          <a:p>
            <a:r>
              <a:rPr lang="en-US">
                <a:latin typeface="Century Gothic" panose="020B0502020202020204" pitchFamily="34" charset="0"/>
              </a:rPr>
              <a:t>Over 100,000 professionals, as I said, trained, and that's both with us, but also with our partners in the Autism Education Trust.</a:t>
            </a:r>
          </a:p>
          <a:p>
            <a:endParaRPr lang="en-US">
              <a:latin typeface="Century Gothic" panose="020B0502020202020204" pitchFamily="34" charset="0"/>
            </a:endParaRPr>
          </a:p>
          <a:p>
            <a:r>
              <a:rPr lang="en-US">
                <a:latin typeface="Century Gothic" panose="020B0502020202020204" pitchFamily="34" charset="0"/>
              </a:rPr>
              <a:t>Almost 1,000 people joined our annual conference to develop their insight. And I know from those who attended, it was genuinely a brilliant conference.</a:t>
            </a:r>
          </a:p>
          <a:p>
            <a:endParaRPr lang="en-US">
              <a:latin typeface="Century Gothic" panose="020B0502020202020204" pitchFamily="34" charset="0"/>
            </a:endParaRPr>
          </a:p>
          <a:p>
            <a:r>
              <a:rPr lang="en-US">
                <a:latin typeface="Century Gothic" panose="020B0502020202020204" pitchFamily="34" charset="0"/>
              </a:rPr>
              <a:t>We worked with over 100 </a:t>
            </a:r>
            <a:r>
              <a:rPr lang="en-US" err="1">
                <a:latin typeface="Century Gothic" panose="020B0502020202020204" pitchFamily="34" charset="0"/>
              </a:rPr>
              <a:t>organisations</a:t>
            </a:r>
            <a:r>
              <a:rPr lang="en-US">
                <a:latin typeface="Century Gothic" panose="020B0502020202020204" pitchFamily="34" charset="0"/>
              </a:rPr>
              <a:t> and businesses to embed better autism practice through our Accreditation and Inclusion Awards. And if you think, each one of those </a:t>
            </a:r>
            <a:r>
              <a:rPr lang="en-US" err="1">
                <a:latin typeface="Century Gothic" panose="020B0502020202020204" pitchFamily="34" charset="0"/>
              </a:rPr>
              <a:t>organisations</a:t>
            </a:r>
            <a:r>
              <a:rPr lang="en-US">
                <a:latin typeface="Century Gothic" panose="020B0502020202020204" pitchFamily="34" charset="0"/>
              </a:rPr>
              <a:t> will employ hundreds, if not thousands of people, you know the impact we're having is multiplied.</a:t>
            </a:r>
          </a:p>
          <a:p>
            <a:endParaRPr lang="en-US"/>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8</a:t>
            </a:fld>
            <a:endParaRPr lang="en-GB"/>
          </a:p>
        </p:txBody>
      </p:sp>
    </p:spTree>
    <p:extLst>
      <p:ext uri="{BB962C8B-B14F-4D97-AF65-F5344CB8AC3E}">
        <p14:creationId xmlns:p14="http://schemas.microsoft.com/office/powerpoint/2010/main" val="108772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panose="020B0502020202020204" pitchFamily="34" charset="0"/>
              </a:rPr>
              <a:t>OK, Belief 3. So this is around campaigning, public awareness and so on.</a:t>
            </a:r>
          </a:p>
          <a:p>
            <a:endParaRPr lang="en-US">
              <a:latin typeface="Century Gothic" panose="020B0502020202020204" pitchFamily="34" charset="0"/>
            </a:endParaRPr>
          </a:p>
          <a:p>
            <a:r>
              <a:rPr lang="en-US">
                <a:latin typeface="Century Gothic" panose="020B0502020202020204" pitchFamily="34" charset="0"/>
              </a:rPr>
              <a:t>In Scotland, we campaigned for the </a:t>
            </a:r>
            <a:r>
              <a:rPr lang="en-US" i="1">
                <a:latin typeface="Century Gothic" panose="020B0502020202020204" pitchFamily="34" charset="0"/>
              </a:rPr>
              <a:t>Learning Disabilities, Autism and Neurodivergence Bill – </a:t>
            </a:r>
            <a:r>
              <a:rPr lang="en-US">
                <a:latin typeface="Century Gothic" panose="020B0502020202020204" pitchFamily="34" charset="0"/>
              </a:rPr>
              <a:t>potentially a transformational bill that would introduce a Commissioner for autistic people.</a:t>
            </a:r>
          </a:p>
          <a:p>
            <a:endParaRPr lang="en-US">
              <a:latin typeface="Century Gothic" panose="020B0502020202020204" pitchFamily="34" charset="0"/>
            </a:endParaRPr>
          </a:p>
          <a:p>
            <a:r>
              <a:rPr lang="en-US">
                <a:latin typeface="Century Gothic" panose="020B0502020202020204" pitchFamily="34" charset="0"/>
              </a:rPr>
              <a:t>The Scottish Government asked for feedback and our Scottish team did an absolutely incredible job getting feedback from autistic people and their families, from our branches and so on right across Scotland.</a:t>
            </a:r>
          </a:p>
          <a:p>
            <a:endParaRPr lang="en-US">
              <a:latin typeface="Century Gothic" panose="020B0502020202020204" pitchFamily="34" charset="0"/>
            </a:endParaRPr>
          </a:p>
          <a:p>
            <a:r>
              <a:rPr lang="en-US">
                <a:latin typeface="Century Gothic" panose="020B0502020202020204" pitchFamily="34" charset="0"/>
              </a:rPr>
              <a:t>We will continue to campaign for this bill and ensure the decisionmakers understand the barriers autistic people face and the support that is needed. </a:t>
            </a:r>
          </a:p>
        </p:txBody>
      </p:sp>
      <p:sp>
        <p:nvSpPr>
          <p:cNvPr id="4" name="Slide Number Placeholder 3"/>
          <p:cNvSpPr>
            <a:spLocks noGrp="1"/>
          </p:cNvSpPr>
          <p:nvPr>
            <p:ph type="sldNum" sz="quarter" idx="5"/>
          </p:nvPr>
        </p:nvSpPr>
        <p:spPr/>
        <p:txBody>
          <a:bodyPr/>
          <a:lstStyle/>
          <a:p>
            <a:fld id="{E47C491F-B4FD-4DFC-8989-5793D98FB97B}" type="slidenum">
              <a:rPr lang="en-GB" smtClean="0"/>
              <a:t>9</a:t>
            </a:fld>
            <a:endParaRPr lang="en-GB"/>
          </a:p>
        </p:txBody>
      </p:sp>
    </p:spTree>
    <p:extLst>
      <p:ext uri="{BB962C8B-B14F-4D97-AF65-F5344CB8AC3E}">
        <p14:creationId xmlns:p14="http://schemas.microsoft.com/office/powerpoint/2010/main" val="1631390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906-4661-7243-A4D7-58D7ED055B78}"/>
              </a:ext>
            </a:extLst>
          </p:cNvPr>
          <p:cNvSpPr>
            <a:spLocks noGrp="1"/>
          </p:cNvSpPr>
          <p:nvPr>
            <p:ph type="ctrTitle" idx="4294967295"/>
          </p:nvPr>
        </p:nvSpPr>
        <p:spPr>
          <a:xfrm>
            <a:off x="1197429" y="2354943"/>
            <a:ext cx="6553200" cy="737734"/>
          </a:xfrm>
          <a:prstGeom prst="rect">
            <a:avLst/>
          </a:prstGeom>
        </p:spPr>
        <p:txBody>
          <a:bodyPr lIns="91440" tIns="45720" rIns="91440" bIns="45720" anchor="t"/>
          <a:lstStyle/>
          <a:p>
            <a:r>
              <a:rPr lang="en-US" b="1">
                <a:solidFill>
                  <a:schemeClr val="bg1"/>
                </a:solidFill>
                <a:latin typeface="Century Gothic"/>
              </a:rPr>
              <a:t>Our impact last year </a:t>
            </a:r>
            <a:br>
              <a:rPr lang="en-US" b="1">
                <a:solidFill>
                  <a:schemeClr val="bg1"/>
                </a:solidFill>
                <a:latin typeface="Century Gothic"/>
              </a:rPr>
            </a:br>
            <a:r>
              <a:rPr lang="en-US" b="1">
                <a:solidFill>
                  <a:schemeClr val="bg1"/>
                </a:solidFill>
                <a:latin typeface="Century Gothic"/>
              </a:rPr>
              <a:t>2023-24</a:t>
            </a:r>
            <a:br>
              <a:rPr lang="en-US" b="1">
                <a:solidFill>
                  <a:schemeClr val="bg1"/>
                </a:solidFill>
                <a:latin typeface="Century Gothic"/>
              </a:rPr>
            </a:br>
            <a:endParaRPr lang="en-US" b="1" i="1">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BA76CDF6-574E-9E4C-B476-C9E09EEDD6A5}"/>
              </a:ext>
            </a:extLst>
          </p:cNvPr>
          <p:cNvSpPr>
            <a:spLocks noGrp="1"/>
          </p:cNvSpPr>
          <p:nvPr>
            <p:ph type="subTitle" idx="4294967295"/>
          </p:nvPr>
        </p:nvSpPr>
        <p:spPr>
          <a:xfrm>
            <a:off x="1197429" y="3765323"/>
            <a:ext cx="6879771" cy="1917019"/>
          </a:xfrm>
          <a:prstGeom prst="rect">
            <a:avLst/>
          </a:prstGeom>
        </p:spPr>
        <p:txBody>
          <a:bodyPr/>
          <a:lstStyle/>
          <a:p>
            <a:pPr marL="0" indent="0">
              <a:buNone/>
            </a:pPr>
            <a:r>
              <a:rPr lang="en-US">
                <a:solidFill>
                  <a:schemeClr val="bg1"/>
                </a:solidFill>
                <a:latin typeface="Century Gothic" panose="020B0502020202020204" pitchFamily="34" charset="0"/>
              </a:rPr>
              <a:t>Caroline Stevens, Chief Executive</a:t>
            </a:r>
          </a:p>
        </p:txBody>
      </p:sp>
    </p:spTree>
    <p:extLst>
      <p:ext uri="{BB962C8B-B14F-4D97-AF65-F5344CB8AC3E}">
        <p14:creationId xmlns:p14="http://schemas.microsoft.com/office/powerpoint/2010/main" val="270339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642258" y="705924"/>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3: </a:t>
            </a:r>
            <a:r>
              <a:rPr lang="en-US">
                <a:solidFill>
                  <a:srgbClr val="4203BF"/>
                </a:solidFill>
                <a:latin typeface="Century Gothic" panose="020B0502020202020204" pitchFamily="34" charset="0"/>
              </a:rPr>
              <a:t>Transform</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642258" y="1741466"/>
            <a:ext cx="11102067" cy="45469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1200"/>
              </a:spcAft>
            </a:pPr>
            <a:r>
              <a:rPr lang="en-GB" sz="1800" b="1">
                <a:solidFill>
                  <a:srgbClr val="4203BF"/>
                </a:solidFill>
                <a:latin typeface="Century Gothic"/>
              </a:rPr>
              <a:t>Almost 25,000 </a:t>
            </a:r>
            <a:r>
              <a:rPr lang="en-GB" sz="1800">
                <a:solidFill>
                  <a:srgbClr val="4203BF"/>
                </a:solidFill>
                <a:latin typeface="Century Gothic"/>
              </a:rPr>
              <a:t>campaigners took action with us to say it’s #TimeToAct, calling out delays to crucial reforms to the </a:t>
            </a:r>
            <a:r>
              <a:rPr lang="en-GB" sz="1800" i="1">
                <a:solidFill>
                  <a:srgbClr val="4203BF"/>
                </a:solidFill>
                <a:latin typeface="Century Gothic"/>
              </a:rPr>
              <a:t>Mental Health Act </a:t>
            </a:r>
            <a:r>
              <a:rPr lang="en-GB" sz="1800">
                <a:solidFill>
                  <a:srgbClr val="4203BF"/>
                </a:solidFill>
                <a:latin typeface="Century Gothic"/>
              </a:rPr>
              <a:t>in England and Wales, and to ask their MP to find out more about our #LetEveryAutisticChildrenLearn campaign to fix the education system for autistic children. </a:t>
            </a:r>
          </a:p>
          <a:p>
            <a:pPr>
              <a:lnSpc>
                <a:spcPct val="100000"/>
              </a:lnSpc>
              <a:spcBef>
                <a:spcPts val="1200"/>
              </a:spcBef>
              <a:spcAft>
                <a:spcPts val="1200"/>
              </a:spcAft>
            </a:pPr>
            <a:r>
              <a:rPr lang="en-GB" sz="1800">
                <a:solidFill>
                  <a:srgbClr val="4203BF"/>
                </a:solidFill>
                <a:latin typeface="Century Gothic"/>
              </a:rPr>
              <a:t>In Scotland, following our campaigning, the public consultation on the </a:t>
            </a:r>
            <a:r>
              <a:rPr lang="en-GB" sz="1800" i="1">
                <a:solidFill>
                  <a:srgbClr val="4203BF"/>
                </a:solidFill>
                <a:latin typeface="Century Gothic"/>
              </a:rPr>
              <a:t>Learning Disabilities, Autism and Neurodivergence Bill </a:t>
            </a:r>
            <a:r>
              <a:rPr lang="en-GB" sz="1800">
                <a:solidFill>
                  <a:srgbClr val="4203BF"/>
                </a:solidFill>
                <a:latin typeface="Century Gothic"/>
              </a:rPr>
              <a:t>included </a:t>
            </a:r>
            <a:r>
              <a:rPr lang="en-GB" sz="1800" b="1">
                <a:solidFill>
                  <a:srgbClr val="4203BF"/>
                </a:solidFill>
                <a:latin typeface="Century Gothic"/>
              </a:rPr>
              <a:t>key proposals</a:t>
            </a:r>
            <a:r>
              <a:rPr lang="en-GB" sz="1800">
                <a:solidFill>
                  <a:srgbClr val="4203BF"/>
                </a:solidFill>
                <a:latin typeface="Century Gothic"/>
              </a:rPr>
              <a:t> for mandatory training and a Commissioner for autistic people. </a:t>
            </a:r>
          </a:p>
          <a:p>
            <a:pPr>
              <a:lnSpc>
                <a:spcPct val="100000"/>
              </a:lnSpc>
              <a:spcBef>
                <a:spcPts val="1200"/>
              </a:spcBef>
              <a:spcAft>
                <a:spcPts val="1200"/>
              </a:spcAft>
            </a:pPr>
            <a:r>
              <a:rPr lang="en-GB" sz="1800">
                <a:solidFill>
                  <a:srgbClr val="4203BF"/>
                </a:solidFill>
                <a:latin typeface="Century Gothic"/>
              </a:rPr>
              <a:t>In April 2023, we worked with local campaigners and successfully reversed the restricted criteria to get an autism diagnosis in Bristol. </a:t>
            </a:r>
          </a:p>
          <a:p>
            <a:pPr>
              <a:lnSpc>
                <a:spcPct val="100000"/>
              </a:lnSpc>
              <a:spcBef>
                <a:spcPts val="1200"/>
              </a:spcBef>
              <a:spcAft>
                <a:spcPts val="1200"/>
              </a:spcAft>
            </a:pPr>
            <a:r>
              <a:rPr lang="en-GB" sz="1800">
                <a:solidFill>
                  <a:srgbClr val="4203BF"/>
                </a:solidFill>
                <a:latin typeface="Century Gothic"/>
              </a:rPr>
              <a:t>2024 saw the launch of our General Election Campaign #ChangeTheConversation, which saw </a:t>
            </a:r>
            <a:r>
              <a:rPr lang="en-GB" sz="1800" b="1">
                <a:solidFill>
                  <a:srgbClr val="4203BF"/>
                </a:solidFill>
                <a:latin typeface="Century Gothic"/>
              </a:rPr>
              <a:t>more than 800</a:t>
            </a:r>
            <a:r>
              <a:rPr lang="en-GB" sz="1800">
                <a:solidFill>
                  <a:srgbClr val="4203BF"/>
                </a:solidFill>
                <a:latin typeface="Century Gothic"/>
              </a:rPr>
              <a:t> autistic people share their campaigning experiences. With the new Government in place, we are currently campaigning on education, social care and mental health. </a:t>
            </a:r>
            <a:endParaRPr lang="en-GB" sz="1800">
              <a:solidFill>
                <a:srgbClr val="4203BF"/>
              </a:solidFill>
              <a:latin typeface="Century Gothic" panose="020B0502020202020204" pitchFamily="34" charset="0"/>
            </a:endParaRPr>
          </a:p>
        </p:txBody>
      </p:sp>
    </p:spTree>
    <p:extLst>
      <p:ext uri="{BB962C8B-B14F-4D97-AF65-F5344CB8AC3E}">
        <p14:creationId xmlns:p14="http://schemas.microsoft.com/office/powerpoint/2010/main" val="373271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2" name="Picture 1">
            <a:extLst>
              <a:ext uri="{FF2B5EF4-FFF2-40B4-BE49-F238E27FC236}">
                <a16:creationId xmlns:a16="http://schemas.microsoft.com/office/drawing/2014/main" id="{A4C6F0AE-CC29-4A02-C984-FAA2B9777819}"/>
              </a:ext>
            </a:extLst>
          </p:cNvPr>
          <p:cNvPicPr>
            <a:picLocks noChangeAspect="1"/>
          </p:cNvPicPr>
          <p:nvPr/>
        </p:nvPicPr>
        <p:blipFill>
          <a:blip r:embed="rId3"/>
          <a:stretch>
            <a:fillRect/>
          </a:stretch>
        </p:blipFill>
        <p:spPr>
          <a:xfrm>
            <a:off x="-87443" y="-53532"/>
            <a:ext cx="12366885" cy="6965064"/>
          </a:xfrm>
          <a:prstGeom prst="rect">
            <a:avLst/>
          </a:prstGeom>
        </p:spPr>
      </p:pic>
    </p:spTree>
    <p:extLst>
      <p:ext uri="{BB962C8B-B14F-4D97-AF65-F5344CB8AC3E}">
        <p14:creationId xmlns:p14="http://schemas.microsoft.com/office/powerpoint/2010/main" val="385894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476907" y="487300"/>
            <a:ext cx="9189899" cy="13365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203BF"/>
                </a:solidFill>
                <a:latin typeface="Century Gothic" panose="020B0502020202020204" pitchFamily="34" charset="0"/>
              </a:rPr>
              <a:t>Supporting our fight for a society that works for autistic people</a:t>
            </a:r>
            <a:endParaRPr lang="en-US" sz="4000" b="1">
              <a:solidFill>
                <a:srgbClr val="4203BF"/>
              </a:solidFill>
              <a:latin typeface="Century Gothic" panose="020B0502020202020204" pitchFamily="34" charset="0"/>
            </a:endParaRPr>
          </a:p>
        </p:txBody>
      </p:sp>
      <p:sp>
        <p:nvSpPr>
          <p:cNvPr id="4" name="TextBox 3">
            <a:extLst>
              <a:ext uri="{FF2B5EF4-FFF2-40B4-BE49-F238E27FC236}">
                <a16:creationId xmlns:a16="http://schemas.microsoft.com/office/drawing/2014/main" id="{E7F958BA-5578-6F8C-3316-E93C7A12610F}"/>
              </a:ext>
            </a:extLst>
          </p:cNvPr>
          <p:cNvSpPr txBox="1"/>
          <p:nvPr/>
        </p:nvSpPr>
        <p:spPr>
          <a:xfrm>
            <a:off x="1574418" y="2929114"/>
            <a:ext cx="8540151" cy="369332"/>
          </a:xfrm>
          <a:prstGeom prst="rect">
            <a:avLst/>
          </a:prstGeom>
          <a:noFill/>
        </p:spPr>
        <p:txBody>
          <a:bodyPr wrap="square" rtlCol="0">
            <a:spAutoFit/>
          </a:bodyPr>
          <a:lstStyle/>
          <a:p>
            <a:r>
              <a:rPr lang="en-GB" sz="1800" b="1">
                <a:solidFill>
                  <a:srgbClr val="4203BF"/>
                </a:solidFill>
                <a:latin typeface="Century Gothic" panose="020B0502020202020204" pitchFamily="34" charset="0"/>
              </a:rPr>
              <a:t>ran</a:t>
            </a:r>
            <a:r>
              <a:rPr lang="en-GB" sz="1800">
                <a:solidFill>
                  <a:srgbClr val="4203BF"/>
                </a:solidFill>
                <a:latin typeface="Century Gothic" panose="020B0502020202020204" pitchFamily="34" charset="0"/>
              </a:rPr>
              <a:t> over 9,000 miles in marathons and half marathons across the world!</a:t>
            </a:r>
          </a:p>
        </p:txBody>
      </p:sp>
      <p:sp>
        <p:nvSpPr>
          <p:cNvPr id="5" name="TextBox 4">
            <a:extLst>
              <a:ext uri="{FF2B5EF4-FFF2-40B4-BE49-F238E27FC236}">
                <a16:creationId xmlns:a16="http://schemas.microsoft.com/office/drawing/2014/main" id="{3897ED26-BA9C-89CA-B0B2-8CE01C16DD0A}"/>
              </a:ext>
            </a:extLst>
          </p:cNvPr>
          <p:cNvSpPr txBox="1"/>
          <p:nvPr/>
        </p:nvSpPr>
        <p:spPr>
          <a:xfrm>
            <a:off x="476907" y="1925311"/>
            <a:ext cx="9306961" cy="646331"/>
          </a:xfrm>
          <a:prstGeom prst="rect">
            <a:avLst/>
          </a:prstGeom>
          <a:noFill/>
        </p:spPr>
        <p:txBody>
          <a:bodyPr wrap="square" rtlCol="0">
            <a:spAutoFit/>
          </a:bodyPr>
          <a:lstStyle/>
          <a:p>
            <a:r>
              <a:rPr lang="en-GB">
                <a:solidFill>
                  <a:srgbClr val="4203BF"/>
                </a:solidFill>
                <a:latin typeface="Century Gothic" panose="020B0502020202020204" pitchFamily="34" charset="0"/>
              </a:rPr>
              <a:t>Generous, passionate and ambitious members, donors and fundraisers make this work possible. </a:t>
            </a:r>
            <a:r>
              <a:rPr lang="en-GB" sz="1800">
                <a:solidFill>
                  <a:srgbClr val="4203BF"/>
                </a:solidFill>
                <a:latin typeface="Century Gothic" panose="020B0502020202020204" pitchFamily="34" charset="0"/>
              </a:rPr>
              <a:t>Last year, you:</a:t>
            </a:r>
          </a:p>
        </p:txBody>
      </p:sp>
      <p:sp>
        <p:nvSpPr>
          <p:cNvPr id="6" name="TextBox 5">
            <a:extLst>
              <a:ext uri="{FF2B5EF4-FFF2-40B4-BE49-F238E27FC236}">
                <a16:creationId xmlns:a16="http://schemas.microsoft.com/office/drawing/2014/main" id="{E19A73D8-295B-6455-250D-684B696E463A}"/>
              </a:ext>
            </a:extLst>
          </p:cNvPr>
          <p:cNvSpPr txBox="1"/>
          <p:nvPr/>
        </p:nvSpPr>
        <p:spPr>
          <a:xfrm>
            <a:off x="476907" y="6129013"/>
            <a:ext cx="9903125" cy="369332"/>
          </a:xfrm>
          <a:prstGeom prst="rect">
            <a:avLst/>
          </a:prstGeom>
          <a:noFill/>
        </p:spPr>
        <p:txBody>
          <a:bodyPr wrap="square" rtlCol="0">
            <a:spAutoFit/>
          </a:bodyPr>
          <a:lstStyle/>
          <a:p>
            <a:r>
              <a:rPr lang="en-GB" sz="1800">
                <a:solidFill>
                  <a:srgbClr val="4203BF"/>
                </a:solidFill>
                <a:latin typeface="Century Gothic" panose="020B0502020202020204" pitchFamily="34" charset="0"/>
              </a:rPr>
              <a:t>Meanwhile, another </a:t>
            </a:r>
            <a:r>
              <a:rPr lang="en-GB" sz="1800" b="1">
                <a:solidFill>
                  <a:srgbClr val="4203BF"/>
                </a:solidFill>
                <a:latin typeface="Century Gothic" panose="020B0502020202020204" pitchFamily="34" charset="0"/>
              </a:rPr>
              <a:t>379</a:t>
            </a:r>
            <a:r>
              <a:rPr lang="en-GB" sz="1800">
                <a:solidFill>
                  <a:srgbClr val="4203BF"/>
                </a:solidFill>
                <a:latin typeface="Century Gothic" panose="020B0502020202020204" pitchFamily="34" charset="0"/>
              </a:rPr>
              <a:t> of you fundraised your own way.</a:t>
            </a:r>
          </a:p>
        </p:txBody>
      </p:sp>
      <p:sp>
        <p:nvSpPr>
          <p:cNvPr id="9" name="TextBox 8">
            <a:extLst>
              <a:ext uri="{FF2B5EF4-FFF2-40B4-BE49-F238E27FC236}">
                <a16:creationId xmlns:a16="http://schemas.microsoft.com/office/drawing/2014/main" id="{C5173C8F-E15D-D00A-53E6-4A3ECDA7195B}"/>
              </a:ext>
            </a:extLst>
          </p:cNvPr>
          <p:cNvSpPr txBox="1"/>
          <p:nvPr/>
        </p:nvSpPr>
        <p:spPr>
          <a:xfrm>
            <a:off x="1569267" y="3705865"/>
            <a:ext cx="8352327" cy="369332"/>
          </a:xfrm>
          <a:prstGeom prst="rect">
            <a:avLst/>
          </a:prstGeom>
          <a:noFill/>
        </p:spPr>
        <p:txBody>
          <a:bodyPr wrap="square" rtlCol="0">
            <a:spAutoFit/>
          </a:bodyPr>
          <a:lstStyle/>
          <a:p>
            <a:r>
              <a:rPr lang="en-GB" sz="1800" b="1">
                <a:solidFill>
                  <a:srgbClr val="4203BF"/>
                </a:solidFill>
                <a:latin typeface="Century Gothic" panose="020B0502020202020204" pitchFamily="34" charset="0"/>
              </a:rPr>
              <a:t>walked</a:t>
            </a:r>
            <a:r>
              <a:rPr lang="en-GB" sz="1800">
                <a:solidFill>
                  <a:srgbClr val="4203BF"/>
                </a:solidFill>
                <a:latin typeface="Century Gothic" panose="020B0502020202020204" pitchFamily="34" charset="0"/>
              </a:rPr>
              <a:t> and ran nearly 65,000 miles in our 100 Miles in October challenge!</a:t>
            </a:r>
          </a:p>
        </p:txBody>
      </p:sp>
      <p:sp>
        <p:nvSpPr>
          <p:cNvPr id="11" name="TextBox 10">
            <a:extLst>
              <a:ext uri="{FF2B5EF4-FFF2-40B4-BE49-F238E27FC236}">
                <a16:creationId xmlns:a16="http://schemas.microsoft.com/office/drawing/2014/main" id="{341AC9A4-7F26-F987-BB26-2F8DC47E24DA}"/>
              </a:ext>
            </a:extLst>
          </p:cNvPr>
          <p:cNvSpPr txBox="1"/>
          <p:nvPr/>
        </p:nvSpPr>
        <p:spPr>
          <a:xfrm>
            <a:off x="1569267" y="4419999"/>
            <a:ext cx="8540151" cy="646331"/>
          </a:xfrm>
          <a:prstGeom prst="rect">
            <a:avLst/>
          </a:prstGeom>
          <a:noFill/>
        </p:spPr>
        <p:txBody>
          <a:bodyPr wrap="square" rtlCol="0">
            <a:spAutoFit/>
          </a:bodyPr>
          <a:lstStyle/>
          <a:p>
            <a:r>
              <a:rPr lang="en-GB" sz="1800" b="1">
                <a:solidFill>
                  <a:srgbClr val="4203BF"/>
                </a:solidFill>
                <a:latin typeface="Century Gothic" panose="020B0502020202020204" pitchFamily="34" charset="0"/>
              </a:rPr>
              <a:t>climbed</a:t>
            </a:r>
            <a:r>
              <a:rPr lang="en-GB" sz="1800">
                <a:solidFill>
                  <a:srgbClr val="4203BF"/>
                </a:solidFill>
                <a:latin typeface="Century Gothic" panose="020B0502020202020204" pitchFamily="34" charset="0"/>
              </a:rPr>
              <a:t> nearly 470,000 feet in treks up the Yorkshire Three Peaks, Snowdon and the Jurassic Coast! </a:t>
            </a:r>
          </a:p>
        </p:txBody>
      </p:sp>
      <p:sp>
        <p:nvSpPr>
          <p:cNvPr id="13" name="TextBox 12">
            <a:extLst>
              <a:ext uri="{FF2B5EF4-FFF2-40B4-BE49-F238E27FC236}">
                <a16:creationId xmlns:a16="http://schemas.microsoft.com/office/drawing/2014/main" id="{E2CEF2C2-74EF-7B43-5CA6-550FB38BB199}"/>
              </a:ext>
            </a:extLst>
          </p:cNvPr>
          <p:cNvSpPr txBox="1"/>
          <p:nvPr/>
        </p:nvSpPr>
        <p:spPr>
          <a:xfrm>
            <a:off x="1569267" y="5360240"/>
            <a:ext cx="8783648" cy="369332"/>
          </a:xfrm>
          <a:prstGeom prst="rect">
            <a:avLst/>
          </a:prstGeom>
          <a:noFill/>
        </p:spPr>
        <p:txBody>
          <a:bodyPr wrap="square" rtlCol="0">
            <a:spAutoFit/>
          </a:bodyPr>
          <a:lstStyle/>
          <a:p>
            <a:r>
              <a:rPr lang="en-GB" sz="1800" b="1">
                <a:solidFill>
                  <a:srgbClr val="4203BF"/>
                </a:solidFill>
                <a:latin typeface="Century Gothic" panose="020B0502020202020204" pitchFamily="34" charset="0"/>
              </a:rPr>
              <a:t>descended</a:t>
            </a:r>
            <a:r>
              <a:rPr lang="en-GB" sz="1800">
                <a:solidFill>
                  <a:srgbClr val="4203BF"/>
                </a:solidFill>
                <a:latin typeface="Century Gothic" panose="020B0502020202020204" pitchFamily="34" charset="0"/>
              </a:rPr>
              <a:t> over 400,000 feet by skydiving or abseiling!</a:t>
            </a:r>
          </a:p>
        </p:txBody>
      </p:sp>
      <p:pic>
        <p:nvPicPr>
          <p:cNvPr id="16" name="Picture 15" descr="A colorful logo of a running person&#10;&#10;Description automatically generated">
            <a:extLst>
              <a:ext uri="{FF2B5EF4-FFF2-40B4-BE49-F238E27FC236}">
                <a16:creationId xmlns:a16="http://schemas.microsoft.com/office/drawing/2014/main" id="{6B2B1F51-EB1D-1890-0763-20B502DB1698}"/>
              </a:ext>
            </a:extLst>
          </p:cNvPr>
          <p:cNvPicPr>
            <a:picLocks noChangeAspect="1"/>
          </p:cNvPicPr>
          <p:nvPr/>
        </p:nvPicPr>
        <p:blipFill>
          <a:blip r:embed="rId3"/>
          <a:stretch>
            <a:fillRect/>
          </a:stretch>
        </p:blipFill>
        <p:spPr>
          <a:xfrm>
            <a:off x="644464" y="2688806"/>
            <a:ext cx="744797" cy="744797"/>
          </a:xfrm>
          <a:prstGeom prst="rect">
            <a:avLst/>
          </a:prstGeom>
        </p:spPr>
      </p:pic>
      <p:pic>
        <p:nvPicPr>
          <p:cNvPr id="18" name="Picture 17" descr="A person climbing a pole&#10;&#10;Description automatically generated">
            <a:extLst>
              <a:ext uri="{FF2B5EF4-FFF2-40B4-BE49-F238E27FC236}">
                <a16:creationId xmlns:a16="http://schemas.microsoft.com/office/drawing/2014/main" id="{20DC427C-1331-7454-DEA9-D19738115562}"/>
              </a:ext>
            </a:extLst>
          </p:cNvPr>
          <p:cNvPicPr>
            <a:picLocks noChangeAspect="1"/>
          </p:cNvPicPr>
          <p:nvPr/>
        </p:nvPicPr>
        <p:blipFill>
          <a:blip r:embed="rId4"/>
          <a:stretch>
            <a:fillRect/>
          </a:stretch>
        </p:blipFill>
        <p:spPr>
          <a:xfrm>
            <a:off x="646082" y="5140882"/>
            <a:ext cx="765377" cy="765377"/>
          </a:xfrm>
          <a:prstGeom prst="rect">
            <a:avLst/>
          </a:prstGeom>
        </p:spPr>
      </p:pic>
      <p:pic>
        <p:nvPicPr>
          <p:cNvPr id="20" name="Picture 19" descr="A colorful pictogram of a person with a backpack&#10;&#10;Description automatically generated">
            <a:extLst>
              <a:ext uri="{FF2B5EF4-FFF2-40B4-BE49-F238E27FC236}">
                <a16:creationId xmlns:a16="http://schemas.microsoft.com/office/drawing/2014/main" id="{7FA3AA33-3C69-5EE0-1C28-CA4F899D121F}"/>
              </a:ext>
            </a:extLst>
          </p:cNvPr>
          <p:cNvPicPr>
            <a:picLocks noChangeAspect="1"/>
          </p:cNvPicPr>
          <p:nvPr/>
        </p:nvPicPr>
        <p:blipFill>
          <a:blip r:embed="rId5"/>
          <a:stretch>
            <a:fillRect/>
          </a:stretch>
        </p:blipFill>
        <p:spPr>
          <a:xfrm>
            <a:off x="644464" y="4335121"/>
            <a:ext cx="722525" cy="722525"/>
          </a:xfrm>
          <a:prstGeom prst="rect">
            <a:avLst/>
          </a:prstGeom>
        </p:spPr>
      </p:pic>
      <p:pic>
        <p:nvPicPr>
          <p:cNvPr id="24" name="Picture 23" descr="A colorful figure with a black background&#10;&#10;Description automatically generated with medium confidence">
            <a:extLst>
              <a:ext uri="{FF2B5EF4-FFF2-40B4-BE49-F238E27FC236}">
                <a16:creationId xmlns:a16="http://schemas.microsoft.com/office/drawing/2014/main" id="{28F39943-FA2C-C28B-9694-E310928CE4BE}"/>
              </a:ext>
            </a:extLst>
          </p:cNvPr>
          <p:cNvPicPr>
            <a:picLocks noChangeAspect="1"/>
          </p:cNvPicPr>
          <p:nvPr/>
        </p:nvPicPr>
        <p:blipFill>
          <a:blip r:embed="rId6"/>
          <a:stretch>
            <a:fillRect/>
          </a:stretch>
        </p:blipFill>
        <p:spPr>
          <a:xfrm>
            <a:off x="644464" y="3486508"/>
            <a:ext cx="765377" cy="765377"/>
          </a:xfrm>
          <a:prstGeom prst="rect">
            <a:avLst/>
          </a:prstGeom>
        </p:spPr>
      </p:pic>
    </p:spTree>
    <p:extLst>
      <p:ext uri="{BB962C8B-B14F-4D97-AF65-F5344CB8AC3E}">
        <p14:creationId xmlns:p14="http://schemas.microsoft.com/office/powerpoint/2010/main" val="126624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410291" y="651227"/>
            <a:ext cx="8032819" cy="71732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a:rPr>
              <a:t>There’s more work to do</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410291" y="1831095"/>
            <a:ext cx="10911644" cy="25601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GB" sz="1800">
                <a:solidFill>
                  <a:srgbClr val="4203BF"/>
                </a:solidFill>
                <a:latin typeface="Century Gothic"/>
              </a:rPr>
              <a:t>The situations faced by many autistic people are as difficult as ever:</a:t>
            </a:r>
          </a:p>
          <a:p>
            <a:pPr>
              <a:lnSpc>
                <a:spcPct val="100000"/>
              </a:lnSpc>
              <a:spcBef>
                <a:spcPts val="1200"/>
              </a:spcBef>
              <a:spcAft>
                <a:spcPts val="600"/>
              </a:spcAft>
            </a:pPr>
            <a:r>
              <a:rPr lang="en-US" sz="1800">
                <a:solidFill>
                  <a:srgbClr val="4203BF"/>
                </a:solidFill>
                <a:latin typeface="Century Gothic"/>
              </a:rPr>
              <a:t>In June 2024, </a:t>
            </a:r>
            <a:r>
              <a:rPr lang="en-US" sz="1800" b="1">
                <a:solidFill>
                  <a:srgbClr val="4203BF"/>
                </a:solidFill>
                <a:latin typeface="Century Gothic"/>
              </a:rPr>
              <a:t>187,567</a:t>
            </a:r>
            <a:r>
              <a:rPr lang="en-US" sz="1800">
                <a:solidFill>
                  <a:srgbClr val="4203BF"/>
                </a:solidFill>
                <a:latin typeface="Century Gothic"/>
              </a:rPr>
              <a:t> people were waiting for an autism diagnosis assessment in England</a:t>
            </a:r>
            <a:r>
              <a:rPr lang="en-GB" sz="1800">
                <a:solidFill>
                  <a:srgbClr val="4203BF"/>
                </a:solidFill>
                <a:latin typeface="Century Gothic"/>
              </a:rPr>
              <a:t>. Of these, </a:t>
            </a:r>
            <a:r>
              <a:rPr lang="en-GB" sz="1800" b="1">
                <a:solidFill>
                  <a:srgbClr val="4203BF"/>
                </a:solidFill>
                <a:latin typeface="Century Gothic"/>
              </a:rPr>
              <a:t>163,666</a:t>
            </a:r>
            <a:r>
              <a:rPr lang="en-GB" sz="1800">
                <a:solidFill>
                  <a:srgbClr val="4203BF"/>
                </a:solidFill>
                <a:latin typeface="Century Gothic"/>
              </a:rPr>
              <a:t> (87%) had been waiting over three months. </a:t>
            </a:r>
          </a:p>
          <a:p>
            <a:pPr>
              <a:lnSpc>
                <a:spcPct val="100000"/>
              </a:lnSpc>
              <a:spcBef>
                <a:spcPts val="1200"/>
              </a:spcBef>
              <a:spcAft>
                <a:spcPts val="600"/>
              </a:spcAft>
            </a:pPr>
            <a:r>
              <a:rPr lang="en-US" sz="1800">
                <a:solidFill>
                  <a:srgbClr val="4203BF"/>
                </a:solidFill>
                <a:latin typeface="Century Gothic"/>
              </a:rPr>
              <a:t>In August 2024, </a:t>
            </a:r>
            <a:r>
              <a:rPr lang="en-US" sz="1800" b="1">
                <a:solidFill>
                  <a:srgbClr val="4203BF"/>
                </a:solidFill>
                <a:latin typeface="Century Gothic"/>
              </a:rPr>
              <a:t>2,015</a:t>
            </a:r>
            <a:r>
              <a:rPr lang="en-US" sz="1800">
                <a:solidFill>
                  <a:srgbClr val="4203BF"/>
                </a:solidFill>
                <a:latin typeface="Century Gothic"/>
              </a:rPr>
              <a:t> autistic people and people with learning disabilities were in mental health hospitals in England. </a:t>
            </a:r>
          </a:p>
          <a:p>
            <a:pPr>
              <a:lnSpc>
                <a:spcPct val="100000"/>
              </a:lnSpc>
              <a:spcBef>
                <a:spcPts val="1200"/>
              </a:spcBef>
              <a:spcAft>
                <a:spcPts val="600"/>
              </a:spcAft>
            </a:pPr>
            <a:r>
              <a:rPr lang="en-GB" sz="1800">
                <a:solidFill>
                  <a:srgbClr val="4203BF"/>
                </a:solidFill>
                <a:latin typeface="Century Gothic"/>
              </a:rPr>
              <a:t>The most recent Government data shows the employment rate for autistic people is </a:t>
            </a:r>
            <a:r>
              <a:rPr lang="en-GB" sz="1800" b="1">
                <a:solidFill>
                  <a:srgbClr val="4203BF"/>
                </a:solidFill>
                <a:latin typeface="Century Gothic"/>
              </a:rPr>
              <a:t>30%.</a:t>
            </a:r>
          </a:p>
        </p:txBody>
      </p:sp>
      <p:pic>
        <p:nvPicPr>
          <p:cNvPr id="3" name="Picture 2" descr="A blue and pink striped flag&#10;&#10;Description automatically generated">
            <a:extLst>
              <a:ext uri="{FF2B5EF4-FFF2-40B4-BE49-F238E27FC236}">
                <a16:creationId xmlns:a16="http://schemas.microsoft.com/office/drawing/2014/main" id="{3C71F437-E3B8-9B75-F92F-AD1E231D8FDF}"/>
              </a:ext>
            </a:extLst>
          </p:cNvPr>
          <p:cNvPicPr>
            <a:picLocks noChangeAspect="1"/>
          </p:cNvPicPr>
          <p:nvPr/>
        </p:nvPicPr>
        <p:blipFill>
          <a:blip r:embed="rId3"/>
          <a:srcRect t="-3381" b="69963"/>
          <a:stretch/>
        </p:blipFill>
        <p:spPr>
          <a:xfrm>
            <a:off x="410291" y="4705004"/>
            <a:ext cx="10196749" cy="1696291"/>
          </a:xfrm>
          <a:prstGeom prst="rect">
            <a:avLst/>
          </a:prstGeom>
        </p:spPr>
      </p:pic>
      <p:sp>
        <p:nvSpPr>
          <p:cNvPr id="4" name="TextBox 3">
            <a:extLst>
              <a:ext uri="{FF2B5EF4-FFF2-40B4-BE49-F238E27FC236}">
                <a16:creationId xmlns:a16="http://schemas.microsoft.com/office/drawing/2014/main" id="{CAAE8E0F-E9B9-D3E5-958F-A34B59CA5836}"/>
              </a:ext>
            </a:extLst>
          </p:cNvPr>
          <p:cNvSpPr txBox="1"/>
          <p:nvPr/>
        </p:nvSpPr>
        <p:spPr>
          <a:xfrm>
            <a:off x="745507" y="5176818"/>
            <a:ext cx="9435678" cy="707886"/>
          </a:xfrm>
          <a:prstGeom prst="rect">
            <a:avLst/>
          </a:prstGeom>
          <a:noFill/>
        </p:spPr>
        <p:txBody>
          <a:bodyPr wrap="square" rtlCol="0">
            <a:spAutoFit/>
          </a:bodyPr>
          <a:lstStyle/>
          <a:p>
            <a:r>
              <a:rPr lang="en-GB" sz="2000" b="1">
                <a:solidFill>
                  <a:schemeClr val="bg1"/>
                </a:solidFill>
                <a:latin typeface="Century Gothic" panose="020B0502020202020204" pitchFamily="34" charset="0"/>
              </a:rPr>
              <a:t>Our first year was just the start. We have so much more work to do to create a society that truly works for autistic people – and the plans to do it!</a:t>
            </a:r>
          </a:p>
        </p:txBody>
      </p:sp>
    </p:spTree>
    <p:extLst>
      <p:ext uri="{BB962C8B-B14F-4D97-AF65-F5344CB8AC3E}">
        <p14:creationId xmlns:p14="http://schemas.microsoft.com/office/powerpoint/2010/main" val="251249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6" name="Title 1">
            <a:extLst>
              <a:ext uri="{FF2B5EF4-FFF2-40B4-BE49-F238E27FC236}">
                <a16:creationId xmlns:a16="http://schemas.microsoft.com/office/drawing/2014/main" id="{8B91871E-A3AD-5A92-F9B5-4646825E82D1}"/>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Vision to Reality</a:t>
            </a:r>
          </a:p>
        </p:txBody>
      </p:sp>
      <p:pic>
        <p:nvPicPr>
          <p:cNvPr id="18" name="Picture 17" descr="A group of different colors&#10;&#10;Description automatically generated with medium confidence">
            <a:extLst>
              <a:ext uri="{FF2B5EF4-FFF2-40B4-BE49-F238E27FC236}">
                <a16:creationId xmlns:a16="http://schemas.microsoft.com/office/drawing/2014/main" id="{9BC87B39-E487-2539-ED6E-DD9209D3E037}"/>
              </a:ext>
            </a:extLst>
          </p:cNvPr>
          <p:cNvPicPr>
            <a:picLocks noChangeAspect="1"/>
          </p:cNvPicPr>
          <p:nvPr/>
        </p:nvPicPr>
        <p:blipFill>
          <a:blip r:embed="rId3"/>
          <a:srcRect r="646" b="196"/>
          <a:stretch/>
        </p:blipFill>
        <p:spPr>
          <a:xfrm>
            <a:off x="277335" y="1409572"/>
            <a:ext cx="11518291" cy="5461540"/>
          </a:xfrm>
          <a:prstGeom prst="rect">
            <a:avLst/>
          </a:prstGeom>
        </p:spPr>
      </p:pic>
      <p:sp>
        <p:nvSpPr>
          <p:cNvPr id="4" name="TextBox 3">
            <a:extLst>
              <a:ext uri="{FF2B5EF4-FFF2-40B4-BE49-F238E27FC236}">
                <a16:creationId xmlns:a16="http://schemas.microsoft.com/office/drawing/2014/main" id="{4C207227-E055-00DB-473D-1387BEE42504}"/>
              </a:ext>
            </a:extLst>
          </p:cNvPr>
          <p:cNvSpPr txBox="1"/>
          <p:nvPr/>
        </p:nvSpPr>
        <p:spPr>
          <a:xfrm>
            <a:off x="606093" y="2952807"/>
            <a:ext cx="10979814" cy="1107996"/>
          </a:xfrm>
          <a:prstGeom prst="rect">
            <a:avLst/>
          </a:prstGeom>
          <a:noFill/>
        </p:spPr>
        <p:txBody>
          <a:bodyPr wrap="square" rtlCol="0">
            <a:spAutoFit/>
          </a:bodyPr>
          <a:lstStyle/>
          <a:p>
            <a:r>
              <a:rPr lang="en-US" sz="1800">
                <a:solidFill>
                  <a:schemeClr val="bg1"/>
                </a:solidFill>
                <a:latin typeface="Century Gothic" panose="020B0502020202020204" pitchFamily="34" charset="0"/>
              </a:rPr>
              <a:t>It is guided by our three Beliefs:</a:t>
            </a:r>
          </a:p>
          <a:p>
            <a:pPr marL="742950" lvl="1" indent="-285750">
              <a:buFont typeface="Arial" panose="020B0604020202020204" pitchFamily="34" charset="0"/>
              <a:buChar char="•"/>
            </a:pPr>
            <a:r>
              <a:rPr lang="en-US" sz="1600" b="1">
                <a:solidFill>
                  <a:schemeClr val="bg1"/>
                </a:solidFill>
                <a:latin typeface="Century Gothic" panose="020B0502020202020204" pitchFamily="34" charset="0"/>
              </a:rPr>
              <a:t>Belief 1: </a:t>
            </a:r>
            <a:r>
              <a:rPr lang="en-GB" sz="1600">
                <a:solidFill>
                  <a:schemeClr val="bg1"/>
                </a:solidFill>
                <a:latin typeface="Century Gothic" panose="020B0502020202020204" pitchFamily="34" charset="0"/>
              </a:rPr>
              <a:t>Support all autistic individuals and their families to live a fulfilled life on their terms</a:t>
            </a:r>
          </a:p>
          <a:p>
            <a:pPr marL="742950" lvl="1" indent="-285750">
              <a:buFont typeface="Arial" panose="020B0604020202020204" pitchFamily="34" charset="0"/>
              <a:buChar char="•"/>
            </a:pPr>
            <a:r>
              <a:rPr lang="en-GB" sz="1600" b="1">
                <a:solidFill>
                  <a:schemeClr val="bg1"/>
                </a:solidFill>
                <a:latin typeface="Century Gothic" panose="020B0502020202020204" pitchFamily="34" charset="0"/>
              </a:rPr>
              <a:t>Belief 2: </a:t>
            </a:r>
            <a:r>
              <a:rPr lang="en-GB" sz="1600">
                <a:solidFill>
                  <a:schemeClr val="bg1"/>
                </a:solidFill>
                <a:latin typeface="Century Gothic" panose="020B0502020202020204" pitchFamily="34" charset="0"/>
              </a:rPr>
              <a:t>Influence and collaborate with others to improve standards and adjustments</a:t>
            </a:r>
          </a:p>
          <a:p>
            <a:pPr marL="742950" lvl="1" indent="-285750">
              <a:buFont typeface="Arial" panose="020B0604020202020204" pitchFamily="34" charset="0"/>
              <a:buChar char="•"/>
            </a:pPr>
            <a:r>
              <a:rPr lang="en-GB" sz="1600" b="1">
                <a:solidFill>
                  <a:schemeClr val="bg1"/>
                </a:solidFill>
                <a:latin typeface="Century Gothic" panose="020B0502020202020204" pitchFamily="34" charset="0"/>
              </a:rPr>
              <a:t>Belief 3: </a:t>
            </a:r>
            <a:r>
              <a:rPr lang="en-GB" sz="1600">
                <a:solidFill>
                  <a:schemeClr val="bg1"/>
                </a:solidFill>
                <a:latin typeface="Century Gothic" panose="020B0502020202020204" pitchFamily="34" charset="0"/>
              </a:rPr>
              <a:t>Transform society by building understanding, acceptance and respect for all autistic people.</a:t>
            </a:r>
            <a:r>
              <a:rPr lang="en-US" sz="1600">
                <a:solidFill>
                  <a:schemeClr val="bg1"/>
                </a:solidFill>
                <a:latin typeface="Century Gothic" panose="020B0502020202020204" pitchFamily="34" charset="0"/>
              </a:rPr>
              <a:t> </a:t>
            </a:r>
          </a:p>
        </p:txBody>
      </p:sp>
      <p:sp>
        <p:nvSpPr>
          <p:cNvPr id="5" name="TextBox 4">
            <a:extLst>
              <a:ext uri="{FF2B5EF4-FFF2-40B4-BE49-F238E27FC236}">
                <a16:creationId xmlns:a16="http://schemas.microsoft.com/office/drawing/2014/main" id="{D78797DB-5B5B-B847-90C9-5E37639FE27C}"/>
              </a:ext>
            </a:extLst>
          </p:cNvPr>
          <p:cNvSpPr txBox="1"/>
          <p:nvPr/>
        </p:nvSpPr>
        <p:spPr>
          <a:xfrm>
            <a:off x="642258" y="4602242"/>
            <a:ext cx="10679678" cy="1877437"/>
          </a:xfrm>
          <a:prstGeom prst="rect">
            <a:avLst/>
          </a:prstGeom>
          <a:noFill/>
        </p:spPr>
        <p:txBody>
          <a:bodyPr wrap="square" rtlCol="0">
            <a:spAutoFit/>
          </a:bodyPr>
          <a:lstStyle/>
          <a:p>
            <a:r>
              <a:rPr lang="en-US" sz="1800" b="1">
                <a:solidFill>
                  <a:schemeClr val="bg1"/>
                </a:solidFill>
                <a:latin typeface="Century Gothic" panose="020B0502020202020204" pitchFamily="34" charset="0"/>
              </a:rPr>
              <a:t>Under these sit our ambitions and projects that we will start, to create a society that works for autistic people. This includes things like:</a:t>
            </a:r>
          </a:p>
          <a:p>
            <a:pPr marL="742950" lvl="1" indent="-285750">
              <a:buFont typeface="Arial" panose="020B0604020202020204" pitchFamily="34" charset="0"/>
              <a:buChar char="•"/>
            </a:pPr>
            <a:r>
              <a:rPr lang="en-US" sz="1600">
                <a:solidFill>
                  <a:schemeClr val="bg1"/>
                </a:solidFill>
                <a:latin typeface="Century Gothic" panose="020B0502020202020204" pitchFamily="34" charset="0"/>
              </a:rPr>
              <a:t>bringing autistic people and allies together in a movement for change</a:t>
            </a:r>
          </a:p>
          <a:p>
            <a:pPr marL="742950" lvl="1" indent="-285750">
              <a:buFont typeface="Arial" panose="020B0604020202020204" pitchFamily="34" charset="0"/>
              <a:buChar char="•"/>
            </a:pPr>
            <a:r>
              <a:rPr lang="en-US" sz="1600">
                <a:solidFill>
                  <a:schemeClr val="bg1"/>
                </a:solidFill>
                <a:latin typeface="Century Gothic" panose="020B0502020202020204" pitchFamily="34" charset="0"/>
              </a:rPr>
              <a:t>creating a universal support offer for all autistic people and their families (‘Autism Help’)</a:t>
            </a:r>
          </a:p>
          <a:p>
            <a:pPr marL="742950" lvl="1" indent="-285750">
              <a:buFont typeface="Arial" panose="020B0604020202020204" pitchFamily="34" charset="0"/>
              <a:buChar char="•"/>
            </a:pPr>
            <a:r>
              <a:rPr lang="en-US" sz="1600">
                <a:solidFill>
                  <a:schemeClr val="bg1"/>
                </a:solidFill>
                <a:latin typeface="Century Gothic" panose="020B0502020202020204" pitchFamily="34" charset="0"/>
              </a:rPr>
              <a:t>establishing a set of financially and operationally viable specialist services for adults with the most complex needs</a:t>
            </a:r>
          </a:p>
          <a:p>
            <a:pPr marL="742950" lvl="1" indent="-285750">
              <a:buFont typeface="Arial" panose="020B0604020202020204" pitchFamily="34" charset="0"/>
              <a:buChar char="•"/>
            </a:pPr>
            <a:r>
              <a:rPr lang="en-US" sz="1600">
                <a:solidFill>
                  <a:schemeClr val="bg1"/>
                </a:solidFill>
                <a:latin typeface="Century Gothic" panose="020B0502020202020204" pitchFamily="34" charset="0"/>
              </a:rPr>
              <a:t>launching an ‘always on’ campaign for autism awareness.</a:t>
            </a:r>
          </a:p>
        </p:txBody>
      </p:sp>
      <p:sp>
        <p:nvSpPr>
          <p:cNvPr id="15" name="TextBox 14">
            <a:extLst>
              <a:ext uri="{FF2B5EF4-FFF2-40B4-BE49-F238E27FC236}">
                <a16:creationId xmlns:a16="http://schemas.microsoft.com/office/drawing/2014/main" id="{D48651D2-8FE8-7533-AA9B-7B742A002638}"/>
              </a:ext>
            </a:extLst>
          </p:cNvPr>
          <p:cNvSpPr txBox="1"/>
          <p:nvPr/>
        </p:nvSpPr>
        <p:spPr>
          <a:xfrm>
            <a:off x="642258" y="1791961"/>
            <a:ext cx="10979814" cy="646331"/>
          </a:xfrm>
          <a:prstGeom prst="rect">
            <a:avLst/>
          </a:prstGeom>
          <a:noFill/>
        </p:spPr>
        <p:txBody>
          <a:bodyPr wrap="square" rtlCol="0">
            <a:spAutoFit/>
          </a:bodyPr>
          <a:lstStyle/>
          <a:p>
            <a:r>
              <a:rPr lang="en-US" sz="1800">
                <a:solidFill>
                  <a:schemeClr val="bg1"/>
                </a:solidFill>
                <a:latin typeface="Century Gothic" panose="020B0502020202020204" pitchFamily="34" charset="0"/>
              </a:rPr>
              <a:t>Our Vision to Reality strategy set out our bold ambitions for the National Autistic Society to put it on the path to securing our Moonshot Vision.</a:t>
            </a:r>
          </a:p>
        </p:txBody>
      </p:sp>
    </p:spTree>
    <p:extLst>
      <p:ext uri="{BB962C8B-B14F-4D97-AF65-F5344CB8AC3E}">
        <p14:creationId xmlns:p14="http://schemas.microsoft.com/office/powerpoint/2010/main" val="397283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8F56682-8037-B249-AEB9-66245ECFC128}"/>
              </a:ext>
            </a:extLst>
          </p:cNvPr>
          <p:cNvSpPr txBox="1">
            <a:spLocks/>
          </p:cNvSpPr>
          <p:nvPr/>
        </p:nvSpPr>
        <p:spPr>
          <a:xfrm>
            <a:off x="575756" y="2508142"/>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575756" y="736500"/>
            <a:ext cx="3962993"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Our impact</a:t>
            </a:r>
          </a:p>
        </p:txBody>
      </p:sp>
      <p:pic>
        <p:nvPicPr>
          <p:cNvPr id="9" name="Picture 8" descr="A group of colorful rectangular objects&#10;&#10;Description automatically generated with medium confidence">
            <a:extLst>
              <a:ext uri="{FF2B5EF4-FFF2-40B4-BE49-F238E27FC236}">
                <a16:creationId xmlns:a16="http://schemas.microsoft.com/office/drawing/2014/main" id="{D17A0A8A-4DFD-1E45-4CCD-BAF167C77A37}"/>
              </a:ext>
            </a:extLst>
          </p:cNvPr>
          <p:cNvPicPr>
            <a:picLocks noChangeAspect="1"/>
          </p:cNvPicPr>
          <p:nvPr/>
        </p:nvPicPr>
        <p:blipFill>
          <a:blip r:embed="rId3"/>
          <a:stretch>
            <a:fillRect/>
          </a:stretch>
        </p:blipFill>
        <p:spPr>
          <a:xfrm>
            <a:off x="444614" y="1816058"/>
            <a:ext cx="11171629" cy="4397514"/>
          </a:xfrm>
          <a:prstGeom prst="rect">
            <a:avLst/>
          </a:prstGeom>
        </p:spPr>
      </p:pic>
      <p:sp>
        <p:nvSpPr>
          <p:cNvPr id="12" name="Subtitle 2">
            <a:extLst>
              <a:ext uri="{FF2B5EF4-FFF2-40B4-BE49-F238E27FC236}">
                <a16:creationId xmlns:a16="http://schemas.microsoft.com/office/drawing/2014/main" id="{B0C425B0-38F6-417C-A4E5-D213336EF6C6}"/>
              </a:ext>
            </a:extLst>
          </p:cNvPr>
          <p:cNvSpPr txBox="1">
            <a:spLocks/>
          </p:cNvSpPr>
          <p:nvPr/>
        </p:nvSpPr>
        <p:spPr>
          <a:xfrm>
            <a:off x="842357" y="5060712"/>
            <a:ext cx="7307387" cy="405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solidFill>
                  <a:schemeClr val="bg1"/>
                </a:solidFill>
                <a:latin typeface="Century Gothic" panose="020B0502020202020204" pitchFamily="34" charset="0"/>
              </a:rPr>
              <a:t>This is a summary of what we’ve done so far…</a:t>
            </a:r>
          </a:p>
        </p:txBody>
      </p:sp>
      <p:sp>
        <p:nvSpPr>
          <p:cNvPr id="4" name="TextBox 3">
            <a:extLst>
              <a:ext uri="{FF2B5EF4-FFF2-40B4-BE49-F238E27FC236}">
                <a16:creationId xmlns:a16="http://schemas.microsoft.com/office/drawing/2014/main" id="{793B284F-B535-FCB2-D60F-54462CF45FA9}"/>
              </a:ext>
            </a:extLst>
          </p:cNvPr>
          <p:cNvSpPr txBox="1"/>
          <p:nvPr/>
        </p:nvSpPr>
        <p:spPr>
          <a:xfrm>
            <a:off x="842357" y="2508142"/>
            <a:ext cx="10174778" cy="369332"/>
          </a:xfrm>
          <a:prstGeom prst="rect">
            <a:avLst/>
          </a:prstGeom>
          <a:noFill/>
        </p:spPr>
        <p:txBody>
          <a:bodyPr wrap="square" rtlCol="0">
            <a:spAutoFit/>
          </a:bodyPr>
          <a:lstStyle/>
          <a:p>
            <a:r>
              <a:rPr lang="en-GB" sz="1800">
                <a:solidFill>
                  <a:schemeClr val="bg1"/>
                </a:solidFill>
                <a:latin typeface="Century Gothic" panose="020B0502020202020204" pitchFamily="34" charset="0"/>
              </a:rPr>
              <a:t>Impact means the difference we make to people’s lives – that’s why we exist as a charity. </a:t>
            </a:r>
          </a:p>
        </p:txBody>
      </p:sp>
      <p:sp>
        <p:nvSpPr>
          <p:cNvPr id="5" name="TextBox 4">
            <a:extLst>
              <a:ext uri="{FF2B5EF4-FFF2-40B4-BE49-F238E27FC236}">
                <a16:creationId xmlns:a16="http://schemas.microsoft.com/office/drawing/2014/main" id="{25043FB0-15DE-177E-4B16-59133878CF3A}"/>
              </a:ext>
            </a:extLst>
          </p:cNvPr>
          <p:cNvSpPr txBox="1"/>
          <p:nvPr/>
        </p:nvSpPr>
        <p:spPr>
          <a:xfrm>
            <a:off x="842357" y="3665009"/>
            <a:ext cx="10174778" cy="646331"/>
          </a:xfrm>
          <a:prstGeom prst="rect">
            <a:avLst/>
          </a:prstGeom>
          <a:noFill/>
        </p:spPr>
        <p:txBody>
          <a:bodyPr wrap="square" rtlCol="0">
            <a:spAutoFit/>
          </a:bodyPr>
          <a:lstStyle/>
          <a:p>
            <a:r>
              <a:rPr lang="en-GB" sz="1800">
                <a:solidFill>
                  <a:schemeClr val="bg1"/>
                </a:solidFill>
                <a:latin typeface="Century Gothic" panose="020B0502020202020204" pitchFamily="34" charset="0"/>
              </a:rPr>
              <a:t>Against each of our Vision to Reality ambitions, we established a set of measures to track our impact over the life of the strategy and beyond.</a:t>
            </a:r>
          </a:p>
        </p:txBody>
      </p:sp>
    </p:spTree>
    <p:extLst>
      <p:ext uri="{BB962C8B-B14F-4D97-AF65-F5344CB8AC3E}">
        <p14:creationId xmlns:p14="http://schemas.microsoft.com/office/powerpoint/2010/main" val="957617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10" name="Picture 9">
            <a:extLst>
              <a:ext uri="{FF2B5EF4-FFF2-40B4-BE49-F238E27FC236}">
                <a16:creationId xmlns:a16="http://schemas.microsoft.com/office/drawing/2014/main" id="{E811A5AA-E3BC-87D3-96EE-5502D7381C16}"/>
              </a:ext>
            </a:extLst>
          </p:cNvPr>
          <p:cNvPicPr>
            <a:picLocks noChangeAspect="1"/>
          </p:cNvPicPr>
          <p:nvPr/>
        </p:nvPicPr>
        <p:blipFill>
          <a:blip r:embed="rId3"/>
          <a:stretch>
            <a:fillRect/>
          </a:stretch>
        </p:blipFill>
        <p:spPr>
          <a:xfrm>
            <a:off x="-707" y="0"/>
            <a:ext cx="12191183" cy="6858000"/>
          </a:xfrm>
          <a:prstGeom prst="rect">
            <a:avLst/>
          </a:prstGeom>
        </p:spPr>
      </p:pic>
    </p:spTree>
    <p:extLst>
      <p:ext uri="{BB962C8B-B14F-4D97-AF65-F5344CB8AC3E}">
        <p14:creationId xmlns:p14="http://schemas.microsoft.com/office/powerpoint/2010/main" val="420747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8F56682-8037-B249-AEB9-66245ECFC128}"/>
              </a:ext>
            </a:extLst>
          </p:cNvPr>
          <p:cNvSpPr txBox="1">
            <a:spLocks/>
          </p:cNvSpPr>
          <p:nvPr/>
        </p:nvSpPr>
        <p:spPr>
          <a:xfrm>
            <a:off x="775261"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397841" y="541370"/>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1: </a:t>
            </a:r>
            <a:r>
              <a:rPr lang="en-US">
                <a:solidFill>
                  <a:srgbClr val="4203BF"/>
                </a:solidFill>
                <a:latin typeface="Century Gothic" panose="020B0502020202020204" pitchFamily="34" charset="0"/>
              </a:rPr>
              <a:t>Support</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1585775" y="5383278"/>
            <a:ext cx="8405803" cy="10546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GB" sz="2000">
                <a:solidFill>
                  <a:srgbClr val="4203BF"/>
                </a:solidFill>
                <a:latin typeface="Century Gothic" panose="020B0502020202020204" pitchFamily="34" charset="0"/>
              </a:rPr>
              <a:t>In our national Diagnostic and Assessment Service, we dealt with over </a:t>
            </a:r>
            <a:r>
              <a:rPr lang="en-GB" sz="2000" b="1">
                <a:solidFill>
                  <a:srgbClr val="4203BF"/>
                </a:solidFill>
                <a:latin typeface="Century Gothic" panose="020B0502020202020204" pitchFamily="34" charset="0"/>
              </a:rPr>
              <a:t>4,000</a:t>
            </a:r>
            <a:r>
              <a:rPr lang="en-GB" sz="2000">
                <a:solidFill>
                  <a:srgbClr val="4203BF"/>
                </a:solidFill>
                <a:latin typeface="Century Gothic" panose="020B0502020202020204" pitchFamily="34" charset="0"/>
              </a:rPr>
              <a:t> enquiries and provided expert clinical consultations and enhanced diagnostic assessments for </a:t>
            </a:r>
            <a:r>
              <a:rPr lang="en-GB" sz="2000" b="1">
                <a:solidFill>
                  <a:srgbClr val="4203BF"/>
                </a:solidFill>
                <a:latin typeface="Century Gothic" panose="020B0502020202020204" pitchFamily="34" charset="0"/>
              </a:rPr>
              <a:t>264</a:t>
            </a:r>
            <a:r>
              <a:rPr lang="en-GB" sz="2000">
                <a:solidFill>
                  <a:srgbClr val="4203BF"/>
                </a:solidFill>
                <a:latin typeface="Century Gothic" panose="020B0502020202020204" pitchFamily="34" charset="0"/>
              </a:rPr>
              <a:t> people.</a:t>
            </a:r>
          </a:p>
        </p:txBody>
      </p:sp>
      <p:pic>
        <p:nvPicPr>
          <p:cNvPr id="3" name="Picture 2">
            <a:extLst>
              <a:ext uri="{FF2B5EF4-FFF2-40B4-BE49-F238E27FC236}">
                <a16:creationId xmlns:a16="http://schemas.microsoft.com/office/drawing/2014/main" id="{27DA2DB6-E54A-B940-AC9C-5286400F031E}"/>
              </a:ext>
            </a:extLst>
          </p:cNvPr>
          <p:cNvPicPr>
            <a:picLocks noChangeAspect="1"/>
          </p:cNvPicPr>
          <p:nvPr/>
        </p:nvPicPr>
        <p:blipFill>
          <a:blip r:embed="rId3"/>
          <a:srcRect l="58373" t="9922" r="2264" b="21080"/>
          <a:stretch/>
        </p:blipFill>
        <p:spPr>
          <a:xfrm>
            <a:off x="8771561" y="1745618"/>
            <a:ext cx="2998888" cy="2957060"/>
          </a:xfrm>
          <a:prstGeom prst="rect">
            <a:avLst/>
          </a:prstGeom>
        </p:spPr>
      </p:pic>
      <p:pic>
        <p:nvPicPr>
          <p:cNvPr id="5" name="Picture 4">
            <a:extLst>
              <a:ext uri="{FF2B5EF4-FFF2-40B4-BE49-F238E27FC236}">
                <a16:creationId xmlns:a16="http://schemas.microsoft.com/office/drawing/2014/main" id="{27A6E663-D5DA-DE07-DCE2-04F1A9A88FC4}"/>
              </a:ext>
            </a:extLst>
          </p:cNvPr>
          <p:cNvPicPr>
            <a:picLocks noChangeAspect="1"/>
          </p:cNvPicPr>
          <p:nvPr/>
        </p:nvPicPr>
        <p:blipFill>
          <a:blip r:embed="rId4"/>
          <a:stretch>
            <a:fillRect/>
          </a:stretch>
        </p:blipFill>
        <p:spPr>
          <a:xfrm>
            <a:off x="397841" y="5422092"/>
            <a:ext cx="981848" cy="981848"/>
          </a:xfrm>
          <a:prstGeom prst="rect">
            <a:avLst/>
          </a:prstGeom>
        </p:spPr>
      </p:pic>
      <p:pic>
        <p:nvPicPr>
          <p:cNvPr id="9" name="Picture 8">
            <a:extLst>
              <a:ext uri="{FF2B5EF4-FFF2-40B4-BE49-F238E27FC236}">
                <a16:creationId xmlns:a16="http://schemas.microsoft.com/office/drawing/2014/main" id="{89DF0678-7196-5577-5B33-7FE46C16675A}"/>
              </a:ext>
            </a:extLst>
          </p:cNvPr>
          <p:cNvPicPr>
            <a:picLocks noChangeAspect="1"/>
          </p:cNvPicPr>
          <p:nvPr/>
        </p:nvPicPr>
        <p:blipFill>
          <a:blip r:embed="rId5"/>
          <a:stretch>
            <a:fillRect/>
          </a:stretch>
        </p:blipFill>
        <p:spPr>
          <a:xfrm>
            <a:off x="272121" y="4008419"/>
            <a:ext cx="1250589" cy="1250589"/>
          </a:xfrm>
          <a:prstGeom prst="rect">
            <a:avLst/>
          </a:prstGeom>
        </p:spPr>
      </p:pic>
      <p:pic>
        <p:nvPicPr>
          <p:cNvPr id="15" name="Picture 14">
            <a:extLst>
              <a:ext uri="{FF2B5EF4-FFF2-40B4-BE49-F238E27FC236}">
                <a16:creationId xmlns:a16="http://schemas.microsoft.com/office/drawing/2014/main" id="{791D0ECA-DACF-F985-E442-56739198F23A}"/>
              </a:ext>
            </a:extLst>
          </p:cNvPr>
          <p:cNvPicPr>
            <a:picLocks noChangeAspect="1"/>
          </p:cNvPicPr>
          <p:nvPr/>
        </p:nvPicPr>
        <p:blipFill>
          <a:blip r:embed="rId6"/>
          <a:stretch>
            <a:fillRect/>
          </a:stretch>
        </p:blipFill>
        <p:spPr>
          <a:xfrm>
            <a:off x="397841" y="1598992"/>
            <a:ext cx="999150" cy="999150"/>
          </a:xfrm>
          <a:prstGeom prst="rect">
            <a:avLst/>
          </a:prstGeom>
        </p:spPr>
      </p:pic>
      <p:pic>
        <p:nvPicPr>
          <p:cNvPr id="17" name="Picture 16">
            <a:extLst>
              <a:ext uri="{FF2B5EF4-FFF2-40B4-BE49-F238E27FC236}">
                <a16:creationId xmlns:a16="http://schemas.microsoft.com/office/drawing/2014/main" id="{06125FE9-6CB4-ABE3-6965-1EDEFE997B30}"/>
              </a:ext>
            </a:extLst>
          </p:cNvPr>
          <p:cNvPicPr>
            <a:picLocks noChangeAspect="1"/>
          </p:cNvPicPr>
          <p:nvPr/>
        </p:nvPicPr>
        <p:blipFill>
          <a:blip r:embed="rId7"/>
          <a:stretch>
            <a:fillRect/>
          </a:stretch>
        </p:blipFill>
        <p:spPr>
          <a:xfrm>
            <a:off x="380538" y="2902496"/>
            <a:ext cx="1016453" cy="1016453"/>
          </a:xfrm>
          <a:prstGeom prst="rect">
            <a:avLst/>
          </a:prstGeom>
        </p:spPr>
      </p:pic>
      <p:sp>
        <p:nvSpPr>
          <p:cNvPr id="18" name="Subtitle 2">
            <a:extLst>
              <a:ext uri="{FF2B5EF4-FFF2-40B4-BE49-F238E27FC236}">
                <a16:creationId xmlns:a16="http://schemas.microsoft.com/office/drawing/2014/main" id="{8AD414F6-42F2-100A-2EAD-51B1EF21D48B}"/>
              </a:ext>
            </a:extLst>
          </p:cNvPr>
          <p:cNvSpPr txBox="1">
            <a:spLocks/>
          </p:cNvSpPr>
          <p:nvPr/>
        </p:nvSpPr>
        <p:spPr>
          <a:xfrm>
            <a:off x="1585775" y="1631215"/>
            <a:ext cx="7311002" cy="10164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GB" sz="2000" b="1">
                <a:solidFill>
                  <a:srgbClr val="4203BF"/>
                </a:solidFill>
                <a:latin typeface="Century Gothic"/>
              </a:rPr>
              <a:t>Over a million </a:t>
            </a:r>
            <a:r>
              <a:rPr lang="en-GB" sz="2000">
                <a:solidFill>
                  <a:srgbClr val="4203BF"/>
                </a:solidFill>
                <a:latin typeface="Century Gothic"/>
              </a:rPr>
              <a:t>people visited our website for vital advice or guidance. All together, they looked at our advice pages over four million times</a:t>
            </a:r>
            <a:r>
              <a:rPr lang="en-GB" sz="2000">
                <a:solidFill>
                  <a:srgbClr val="4203BF"/>
                </a:solidFill>
                <a:latin typeface="Century Gothic" panose="020B0502020202020204" pitchFamily="34" charset="0"/>
              </a:rPr>
              <a:t>.</a:t>
            </a:r>
          </a:p>
        </p:txBody>
      </p:sp>
      <p:sp>
        <p:nvSpPr>
          <p:cNvPr id="19" name="Subtitle 2">
            <a:extLst>
              <a:ext uri="{FF2B5EF4-FFF2-40B4-BE49-F238E27FC236}">
                <a16:creationId xmlns:a16="http://schemas.microsoft.com/office/drawing/2014/main" id="{FD62D53C-EE62-2E9A-C28D-F6FFFAC5CBF8}"/>
              </a:ext>
            </a:extLst>
          </p:cNvPr>
          <p:cNvSpPr txBox="1">
            <a:spLocks/>
          </p:cNvSpPr>
          <p:nvPr/>
        </p:nvSpPr>
        <p:spPr>
          <a:xfrm>
            <a:off x="1585775" y="3129725"/>
            <a:ext cx="7311002" cy="6854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GB" sz="2000" b="1">
                <a:solidFill>
                  <a:srgbClr val="4203BF"/>
                </a:solidFill>
                <a:latin typeface="Century Gothic"/>
              </a:rPr>
              <a:t>Over 5,000</a:t>
            </a:r>
            <a:r>
              <a:rPr lang="en-GB" sz="2000">
                <a:solidFill>
                  <a:srgbClr val="4203BF"/>
                </a:solidFill>
                <a:latin typeface="Century Gothic"/>
              </a:rPr>
              <a:t> people called or emailed our charity for support</a:t>
            </a:r>
            <a:r>
              <a:rPr lang="en-GB" sz="2000">
                <a:solidFill>
                  <a:srgbClr val="4203BF"/>
                </a:solidFill>
                <a:latin typeface="Century Gothic" panose="020B0502020202020204" pitchFamily="34" charset="0"/>
              </a:rPr>
              <a:t>.</a:t>
            </a:r>
          </a:p>
        </p:txBody>
      </p:sp>
      <p:sp>
        <p:nvSpPr>
          <p:cNvPr id="20" name="Subtitle 2">
            <a:extLst>
              <a:ext uri="{FF2B5EF4-FFF2-40B4-BE49-F238E27FC236}">
                <a16:creationId xmlns:a16="http://schemas.microsoft.com/office/drawing/2014/main" id="{9E178790-9C43-5482-965E-B7DD519A3D27}"/>
              </a:ext>
            </a:extLst>
          </p:cNvPr>
          <p:cNvSpPr txBox="1">
            <a:spLocks/>
          </p:cNvSpPr>
          <p:nvPr/>
        </p:nvSpPr>
        <p:spPr>
          <a:xfrm>
            <a:off x="1585775" y="4144310"/>
            <a:ext cx="6726952" cy="10164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GB" sz="2000">
                <a:solidFill>
                  <a:srgbClr val="4203BF"/>
                </a:solidFill>
                <a:latin typeface="Century Gothic" panose="020B0502020202020204" pitchFamily="34" charset="0"/>
              </a:rPr>
              <a:t>We supported</a:t>
            </a:r>
            <a:r>
              <a:rPr lang="en-GB" sz="2000" b="1">
                <a:solidFill>
                  <a:srgbClr val="4203BF"/>
                </a:solidFill>
                <a:latin typeface="Century Gothic" panose="020B0502020202020204" pitchFamily="34" charset="0"/>
              </a:rPr>
              <a:t> 670</a:t>
            </a:r>
            <a:r>
              <a:rPr lang="en-GB" sz="2000">
                <a:solidFill>
                  <a:srgbClr val="4203BF"/>
                </a:solidFill>
                <a:latin typeface="Century Gothic" panose="020B0502020202020204" pitchFamily="34" charset="0"/>
              </a:rPr>
              <a:t> autistic adults in our adult services across the UK, providing expert support in people’s homes and communities so they can thrive.</a:t>
            </a:r>
          </a:p>
        </p:txBody>
      </p:sp>
    </p:spTree>
    <p:extLst>
      <p:ext uri="{BB962C8B-B14F-4D97-AF65-F5344CB8AC3E}">
        <p14:creationId xmlns:p14="http://schemas.microsoft.com/office/powerpoint/2010/main" val="334866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421762" y="4311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1: </a:t>
            </a:r>
            <a:r>
              <a:rPr lang="en-US">
                <a:solidFill>
                  <a:srgbClr val="4203BF"/>
                </a:solidFill>
                <a:latin typeface="Century Gothic" panose="020B0502020202020204" pitchFamily="34" charset="0"/>
              </a:rPr>
              <a:t>Support</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421762" y="1974624"/>
            <a:ext cx="8273351" cy="4622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GB" sz="1800">
                <a:solidFill>
                  <a:srgbClr val="4203BF"/>
                </a:solidFill>
                <a:latin typeface="Century Gothic" panose="020B0502020202020204" pitchFamily="34" charset="0"/>
              </a:rPr>
              <a:t>In </a:t>
            </a:r>
            <a:r>
              <a:rPr lang="en-GB" sz="1800" b="1">
                <a:solidFill>
                  <a:srgbClr val="4203BF"/>
                </a:solidFill>
                <a:latin typeface="Century Gothic" panose="020B0502020202020204" pitchFamily="34" charset="0"/>
              </a:rPr>
              <a:t>Scotland</a:t>
            </a:r>
            <a:r>
              <a:rPr lang="en-GB" sz="1800">
                <a:solidFill>
                  <a:srgbClr val="4203BF"/>
                </a:solidFill>
                <a:latin typeface="Century Gothic" panose="020B0502020202020204" pitchFamily="34" charset="0"/>
              </a:rPr>
              <a:t>, our comprehensive range of support programmes have supported almost </a:t>
            </a:r>
            <a:r>
              <a:rPr lang="en-GB" sz="1800" b="1">
                <a:solidFill>
                  <a:srgbClr val="4203BF"/>
                </a:solidFill>
                <a:latin typeface="Century Gothic" panose="020B0502020202020204" pitchFamily="34" charset="0"/>
              </a:rPr>
              <a:t>170</a:t>
            </a:r>
            <a:r>
              <a:rPr lang="en-GB" sz="1800">
                <a:solidFill>
                  <a:srgbClr val="4203BF"/>
                </a:solidFill>
                <a:latin typeface="Century Gothic" panose="020B0502020202020204" pitchFamily="34" charset="0"/>
              </a:rPr>
              <a:t> young people, autistic adults after diagnosis and families.</a:t>
            </a:r>
          </a:p>
          <a:p>
            <a:pPr>
              <a:lnSpc>
                <a:spcPct val="100000"/>
              </a:lnSpc>
              <a:spcBef>
                <a:spcPts val="1200"/>
              </a:spcBef>
              <a:spcAft>
                <a:spcPts val="600"/>
              </a:spcAft>
            </a:pPr>
            <a:r>
              <a:rPr lang="en-GB" sz="1800">
                <a:solidFill>
                  <a:srgbClr val="4203BF"/>
                </a:solidFill>
                <a:latin typeface="Century Gothic" panose="020B0502020202020204" pitchFamily="34" charset="0"/>
              </a:rPr>
              <a:t>In </a:t>
            </a:r>
            <a:r>
              <a:rPr lang="en-GB" sz="1800" b="1">
                <a:solidFill>
                  <a:srgbClr val="4203BF"/>
                </a:solidFill>
                <a:latin typeface="Century Gothic" panose="020B0502020202020204" pitchFamily="34" charset="0"/>
              </a:rPr>
              <a:t>Wales</a:t>
            </a:r>
            <a:r>
              <a:rPr lang="en-GB" sz="1800">
                <a:solidFill>
                  <a:srgbClr val="4203BF"/>
                </a:solidFill>
                <a:latin typeface="Century Gothic" panose="020B0502020202020204" pitchFamily="34" charset="0"/>
              </a:rPr>
              <a:t>, </a:t>
            </a:r>
            <a:r>
              <a:rPr lang="en-GB" sz="1800" b="1">
                <a:solidFill>
                  <a:srgbClr val="4203BF"/>
                </a:solidFill>
                <a:latin typeface="Century Gothic" panose="020B0502020202020204" pitchFamily="34" charset="0"/>
              </a:rPr>
              <a:t>250</a:t>
            </a:r>
            <a:r>
              <a:rPr lang="en-GB" sz="1800">
                <a:solidFill>
                  <a:srgbClr val="4203BF"/>
                </a:solidFill>
                <a:latin typeface="Century Gothic" panose="020B0502020202020204" pitchFamily="34" charset="0"/>
              </a:rPr>
              <a:t> people have taken part in our Peer Support Project which gives people opportunities in a safe environment where you can be yourself and meet others with similar interests and life experiences.</a:t>
            </a:r>
          </a:p>
          <a:p>
            <a:pPr>
              <a:lnSpc>
                <a:spcPct val="100000"/>
              </a:lnSpc>
              <a:spcBef>
                <a:spcPts val="1200"/>
              </a:spcBef>
              <a:spcAft>
                <a:spcPts val="600"/>
              </a:spcAft>
            </a:pPr>
            <a:r>
              <a:rPr lang="en-GB" sz="1800">
                <a:solidFill>
                  <a:srgbClr val="4203BF"/>
                </a:solidFill>
                <a:latin typeface="Century Gothic" panose="020B0502020202020204" pitchFamily="34" charset="0"/>
              </a:rPr>
              <a:t>In </a:t>
            </a:r>
            <a:r>
              <a:rPr lang="en-GB" sz="1800" b="1">
                <a:solidFill>
                  <a:srgbClr val="4203BF"/>
                </a:solidFill>
                <a:latin typeface="Century Gothic" panose="020B0502020202020204" pitchFamily="34" charset="0"/>
              </a:rPr>
              <a:t>Northern Ireland</a:t>
            </a:r>
            <a:r>
              <a:rPr lang="en-GB" sz="1800">
                <a:solidFill>
                  <a:srgbClr val="4203BF"/>
                </a:solidFill>
                <a:latin typeface="Century Gothic" panose="020B0502020202020204" pitchFamily="34" charset="0"/>
              </a:rPr>
              <a:t>, we supported </a:t>
            </a:r>
            <a:r>
              <a:rPr lang="en-GB" sz="1800" b="1">
                <a:solidFill>
                  <a:srgbClr val="4203BF"/>
                </a:solidFill>
                <a:latin typeface="Century Gothic" panose="020B0502020202020204" pitchFamily="34" charset="0"/>
              </a:rPr>
              <a:t>663</a:t>
            </a:r>
            <a:r>
              <a:rPr lang="en-GB" sz="1800">
                <a:solidFill>
                  <a:srgbClr val="4203BF"/>
                </a:solidFill>
                <a:latin typeface="Century Gothic" panose="020B0502020202020204" pitchFamily="34" charset="0"/>
              </a:rPr>
              <a:t> people from our innovative Belfast Centre with a mix of daytime activities, family support and a lending library.</a:t>
            </a:r>
          </a:p>
          <a:p>
            <a:pPr>
              <a:lnSpc>
                <a:spcPct val="100000"/>
              </a:lnSpc>
              <a:spcBef>
                <a:spcPts val="1200"/>
              </a:spcBef>
              <a:spcAft>
                <a:spcPts val="600"/>
              </a:spcAft>
            </a:pPr>
            <a:r>
              <a:rPr lang="en-US" sz="1800">
                <a:solidFill>
                  <a:srgbClr val="4203BF"/>
                </a:solidFill>
                <a:latin typeface="Century Gothic" panose="020B0502020202020204" pitchFamily="34" charset="0"/>
              </a:rPr>
              <a:t>In </a:t>
            </a:r>
            <a:r>
              <a:rPr lang="en-US" sz="1800" b="1">
                <a:solidFill>
                  <a:srgbClr val="4203BF"/>
                </a:solidFill>
                <a:latin typeface="Century Gothic" panose="020B0502020202020204" pitchFamily="34" charset="0"/>
              </a:rPr>
              <a:t>England</a:t>
            </a:r>
            <a:r>
              <a:rPr lang="en-US" sz="1800">
                <a:solidFill>
                  <a:srgbClr val="4203BF"/>
                </a:solidFill>
                <a:latin typeface="Century Gothic" panose="020B0502020202020204" pitchFamily="34" charset="0"/>
              </a:rPr>
              <a:t>, our Autism Inpatient Mental Health Casework Service helped </a:t>
            </a:r>
            <a:r>
              <a:rPr lang="en-US" sz="1800" b="1">
                <a:solidFill>
                  <a:srgbClr val="4203BF"/>
                </a:solidFill>
                <a:latin typeface="Century Gothic" panose="020B0502020202020204" pitchFamily="34" charset="0"/>
              </a:rPr>
              <a:t>147</a:t>
            </a:r>
            <a:r>
              <a:rPr lang="en-US" sz="1800">
                <a:solidFill>
                  <a:srgbClr val="4203BF"/>
                </a:solidFill>
                <a:latin typeface="Century Gothic" panose="020B0502020202020204" pitchFamily="34" charset="0"/>
              </a:rPr>
              <a:t> autistic individuals and their families understand their rights and entitlements to prevent or challenge detention in mental health hospitals.</a:t>
            </a:r>
            <a:endParaRPr lang="en-GB" sz="1800">
              <a:solidFill>
                <a:srgbClr val="4203BF"/>
              </a:solidFill>
              <a:latin typeface="Century Gothic" panose="020B0502020202020204" pitchFamily="34" charset="0"/>
            </a:endParaRPr>
          </a:p>
        </p:txBody>
      </p:sp>
      <p:pic>
        <p:nvPicPr>
          <p:cNvPr id="17" name="Picture 16" descr="A blue outline of a map&#10;&#10;Description automatically generated">
            <a:extLst>
              <a:ext uri="{FF2B5EF4-FFF2-40B4-BE49-F238E27FC236}">
                <a16:creationId xmlns:a16="http://schemas.microsoft.com/office/drawing/2014/main" id="{F5C607FE-F8BA-F6E7-014F-7D4C5B45046D}"/>
              </a:ext>
            </a:extLst>
          </p:cNvPr>
          <p:cNvPicPr>
            <a:picLocks noChangeAspect="1"/>
          </p:cNvPicPr>
          <p:nvPr/>
        </p:nvPicPr>
        <p:blipFill>
          <a:blip r:embed="rId3"/>
          <a:srcRect l="43316" t="21279" r="34809" b="18373"/>
          <a:stretch/>
        </p:blipFill>
        <p:spPr>
          <a:xfrm>
            <a:off x="8811492" y="1754747"/>
            <a:ext cx="3191503" cy="4950296"/>
          </a:xfrm>
          <a:prstGeom prst="rect">
            <a:avLst/>
          </a:prstGeom>
        </p:spPr>
      </p:pic>
      <p:sp>
        <p:nvSpPr>
          <p:cNvPr id="19" name="TextBox 18">
            <a:extLst>
              <a:ext uri="{FF2B5EF4-FFF2-40B4-BE49-F238E27FC236}">
                <a16:creationId xmlns:a16="http://schemas.microsoft.com/office/drawing/2014/main" id="{F3CF7556-4061-EB0C-5505-1625938694C1}"/>
              </a:ext>
            </a:extLst>
          </p:cNvPr>
          <p:cNvSpPr txBox="1"/>
          <p:nvPr/>
        </p:nvSpPr>
        <p:spPr>
          <a:xfrm>
            <a:off x="421762" y="1336660"/>
            <a:ext cx="5429250" cy="369332"/>
          </a:xfrm>
          <a:prstGeom prst="rect">
            <a:avLst/>
          </a:prstGeom>
          <a:noFill/>
        </p:spPr>
        <p:txBody>
          <a:bodyPr wrap="square" rtlCol="0">
            <a:spAutoFit/>
          </a:bodyPr>
          <a:lstStyle/>
          <a:p>
            <a:r>
              <a:rPr lang="en-GB" sz="1800" b="1">
                <a:solidFill>
                  <a:srgbClr val="4203BF"/>
                </a:solidFill>
                <a:latin typeface="Century Gothic" panose="020B0502020202020204" pitchFamily="34" charset="0"/>
              </a:rPr>
              <a:t>Our programmes are all across the UK:</a:t>
            </a:r>
          </a:p>
        </p:txBody>
      </p:sp>
    </p:spTree>
    <p:extLst>
      <p:ext uri="{BB962C8B-B14F-4D97-AF65-F5344CB8AC3E}">
        <p14:creationId xmlns:p14="http://schemas.microsoft.com/office/powerpoint/2010/main" val="2252116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15" name="Picture 14">
            <a:extLst>
              <a:ext uri="{FF2B5EF4-FFF2-40B4-BE49-F238E27FC236}">
                <a16:creationId xmlns:a16="http://schemas.microsoft.com/office/drawing/2014/main" id="{C67953CD-6B20-93FF-9BCC-2E319706A38B}"/>
              </a:ext>
            </a:extLst>
          </p:cNvPr>
          <p:cNvPicPr>
            <a:picLocks noChangeAspect="1"/>
          </p:cNvPicPr>
          <p:nvPr/>
        </p:nvPicPr>
        <p:blipFill>
          <a:blip r:embed="rId3"/>
          <a:stretch>
            <a:fillRect/>
          </a:stretch>
        </p:blipFill>
        <p:spPr>
          <a:xfrm>
            <a:off x="-115932" y="-59585"/>
            <a:ext cx="12423863" cy="6977170"/>
          </a:xfrm>
          <a:prstGeom prst="rect">
            <a:avLst/>
          </a:prstGeom>
        </p:spPr>
      </p:pic>
    </p:spTree>
    <p:extLst>
      <p:ext uri="{BB962C8B-B14F-4D97-AF65-F5344CB8AC3E}">
        <p14:creationId xmlns:p14="http://schemas.microsoft.com/office/powerpoint/2010/main" val="224649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10" name="Title 1">
            <a:extLst>
              <a:ext uri="{FF2B5EF4-FFF2-40B4-BE49-F238E27FC236}">
                <a16:creationId xmlns:a16="http://schemas.microsoft.com/office/drawing/2014/main" id="{A104C44B-EFEB-45B4-B9E9-39E24F771D1C}"/>
              </a:ext>
            </a:extLst>
          </p:cNvPr>
          <p:cNvSpPr txBox="1">
            <a:spLocks/>
          </p:cNvSpPr>
          <p:nvPr/>
        </p:nvSpPr>
        <p:spPr>
          <a:xfrm>
            <a:off x="386282" y="529947"/>
            <a:ext cx="9818912" cy="1191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a:solidFill>
                  <a:srgbClr val="4203BF"/>
                </a:solidFill>
                <a:latin typeface="Century Gothic" panose="020B0502020202020204" pitchFamily="34" charset="0"/>
              </a:rPr>
              <a:t>Belief 2: </a:t>
            </a:r>
            <a:r>
              <a:rPr lang="en-US" sz="4200">
                <a:solidFill>
                  <a:srgbClr val="4203BF"/>
                </a:solidFill>
                <a:latin typeface="Century Gothic" panose="020B0502020202020204" pitchFamily="34" charset="0"/>
              </a:rPr>
              <a:t>Influence and collaborate</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341927" y="1926815"/>
            <a:ext cx="7721417" cy="4458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1200"/>
              </a:spcAft>
            </a:pPr>
            <a:r>
              <a:rPr lang="en-GB" sz="2000" b="1">
                <a:solidFill>
                  <a:srgbClr val="4203BF"/>
                </a:solidFill>
                <a:latin typeface="Century Gothic" panose="020B0502020202020204" pitchFamily="34" charset="0"/>
              </a:rPr>
              <a:t>Almost 450</a:t>
            </a:r>
            <a:r>
              <a:rPr lang="en-GB" sz="2000">
                <a:solidFill>
                  <a:srgbClr val="4203BF"/>
                </a:solidFill>
                <a:latin typeface="Century Gothic" panose="020B0502020202020204" pitchFamily="34" charset="0"/>
              </a:rPr>
              <a:t> children were taught in our autism-specific specialist schools and our custom-built innovative Cullum Centres in mainstream schools.</a:t>
            </a:r>
          </a:p>
          <a:p>
            <a:pPr>
              <a:lnSpc>
                <a:spcPct val="100000"/>
              </a:lnSpc>
              <a:spcBef>
                <a:spcPts val="1200"/>
              </a:spcBef>
              <a:spcAft>
                <a:spcPts val="1200"/>
              </a:spcAft>
            </a:pPr>
            <a:r>
              <a:rPr lang="en-GB" sz="2000" b="1">
                <a:solidFill>
                  <a:srgbClr val="4203BF"/>
                </a:solidFill>
                <a:latin typeface="Century Gothic" panose="020B0502020202020204" pitchFamily="34" charset="0"/>
              </a:rPr>
              <a:t>Over 100,000</a:t>
            </a:r>
            <a:r>
              <a:rPr lang="en-GB" sz="2000">
                <a:solidFill>
                  <a:srgbClr val="4203BF"/>
                </a:solidFill>
                <a:latin typeface="Century Gothic" panose="020B0502020202020204" pitchFamily="34" charset="0"/>
              </a:rPr>
              <a:t> professionals across education, health and social care improved their knowledge and practice by getting training from our expert Autism Know How team and our partners, the Autism Education Trust. </a:t>
            </a:r>
            <a:r>
              <a:rPr lang="en-GB" sz="2000" b="1">
                <a:solidFill>
                  <a:srgbClr val="4203BF"/>
                </a:solidFill>
                <a:latin typeface="Century Gothic" panose="020B0502020202020204" pitchFamily="34" charset="0"/>
              </a:rPr>
              <a:t>Almost 1,000</a:t>
            </a:r>
            <a:r>
              <a:rPr lang="en-GB" sz="2000">
                <a:solidFill>
                  <a:srgbClr val="4203BF"/>
                </a:solidFill>
                <a:latin typeface="Century Gothic" panose="020B0502020202020204" pitchFamily="34" charset="0"/>
              </a:rPr>
              <a:t> more people joined our annual conference to develop their insight.</a:t>
            </a:r>
          </a:p>
          <a:p>
            <a:pPr>
              <a:lnSpc>
                <a:spcPct val="100000"/>
              </a:lnSpc>
              <a:spcBef>
                <a:spcPts val="1200"/>
              </a:spcBef>
              <a:spcAft>
                <a:spcPts val="1200"/>
              </a:spcAft>
            </a:pPr>
            <a:r>
              <a:rPr lang="en-GB" sz="2000">
                <a:solidFill>
                  <a:srgbClr val="4203BF"/>
                </a:solidFill>
                <a:latin typeface="Century Gothic" panose="020B0502020202020204" pitchFamily="34" charset="0"/>
              </a:rPr>
              <a:t>We worked with </a:t>
            </a:r>
            <a:r>
              <a:rPr lang="en-GB" sz="2000" b="1">
                <a:solidFill>
                  <a:srgbClr val="4203BF"/>
                </a:solidFill>
                <a:latin typeface="Century Gothic" panose="020B0502020202020204" pitchFamily="34" charset="0"/>
              </a:rPr>
              <a:t>over 100</a:t>
            </a:r>
            <a:r>
              <a:rPr lang="en-GB" sz="2000">
                <a:solidFill>
                  <a:srgbClr val="4203BF"/>
                </a:solidFill>
                <a:latin typeface="Century Gothic" panose="020B0502020202020204" pitchFamily="34" charset="0"/>
              </a:rPr>
              <a:t> organisations and businesses to embed better autism practice through our Accreditation and Inclusion Awards.</a:t>
            </a:r>
          </a:p>
        </p:txBody>
      </p:sp>
      <p:pic>
        <p:nvPicPr>
          <p:cNvPr id="3" name="Picture 2">
            <a:extLst>
              <a:ext uri="{FF2B5EF4-FFF2-40B4-BE49-F238E27FC236}">
                <a16:creationId xmlns:a16="http://schemas.microsoft.com/office/drawing/2014/main" id="{B0F2A6E2-F0FA-DC30-D908-B30F51F1F4FE}"/>
              </a:ext>
            </a:extLst>
          </p:cNvPr>
          <p:cNvPicPr>
            <a:picLocks noChangeAspect="1"/>
          </p:cNvPicPr>
          <p:nvPr/>
        </p:nvPicPr>
        <p:blipFill>
          <a:blip r:embed="rId3"/>
          <a:srcRect l="6812" t="7021" r="47831" b="-7021"/>
          <a:stretch/>
        </p:blipFill>
        <p:spPr>
          <a:xfrm>
            <a:off x="7926079" y="1684450"/>
            <a:ext cx="3790350" cy="4700979"/>
          </a:xfrm>
          <a:prstGeom prst="rect">
            <a:avLst/>
          </a:prstGeom>
        </p:spPr>
      </p:pic>
    </p:spTree>
    <p:extLst>
      <p:ext uri="{BB962C8B-B14F-4D97-AF65-F5344CB8AC3E}">
        <p14:creationId xmlns:p14="http://schemas.microsoft.com/office/powerpoint/2010/main" val="4181393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64557"/>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8F56682-8037-B249-AEB9-66245ECFC128}"/>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6" name="Picture 5">
            <a:extLst>
              <a:ext uri="{FF2B5EF4-FFF2-40B4-BE49-F238E27FC236}">
                <a16:creationId xmlns:a16="http://schemas.microsoft.com/office/drawing/2014/main" id="{7CE2316D-7991-080A-F701-2C7B8B5EBE86}"/>
              </a:ext>
            </a:extLst>
          </p:cNvPr>
          <p:cNvPicPr>
            <a:picLocks noChangeAspect="1"/>
          </p:cNvPicPr>
          <p:nvPr/>
        </p:nvPicPr>
        <p:blipFill>
          <a:blip r:embed="rId3"/>
          <a:stretch>
            <a:fillRect/>
          </a:stretch>
        </p:blipFill>
        <p:spPr>
          <a:xfrm>
            <a:off x="-125198" y="-70658"/>
            <a:ext cx="12442395" cy="6999316"/>
          </a:xfrm>
          <a:prstGeom prst="rect">
            <a:avLst/>
          </a:prstGeom>
        </p:spPr>
      </p:pic>
    </p:spTree>
    <p:extLst>
      <p:ext uri="{BB962C8B-B14F-4D97-AF65-F5344CB8AC3E}">
        <p14:creationId xmlns:p14="http://schemas.microsoft.com/office/powerpoint/2010/main" val="815999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93d7cb25-fd70-47c4-8f12-b24bd62a610e">
      <Terms xmlns="http://schemas.microsoft.com/office/infopath/2007/PartnerControls"/>
    </lcf76f155ced4ddcb4097134ff3c332f>
    <TaxCatchAll xmlns="9a98da03-b30c-4ca0-a864-693a3309d8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793DADA77D214E9CC7538657DD54B4" ma:contentTypeVersion="18" ma:contentTypeDescription="Create a new document." ma:contentTypeScope="" ma:versionID="3168e7b9603e39448e45ed41f31a7890">
  <xsd:schema xmlns:xsd="http://www.w3.org/2001/XMLSchema" xmlns:xs="http://www.w3.org/2001/XMLSchema" xmlns:p="http://schemas.microsoft.com/office/2006/metadata/properties" xmlns:ns2="93d7cb25-fd70-47c4-8f12-b24bd62a610e" xmlns:ns3="9a98da03-b30c-4ca0-a864-693a3309d859" targetNamespace="http://schemas.microsoft.com/office/2006/metadata/properties" ma:root="true" ma:fieldsID="8d19c593859e7e5d0dd8fc317ce1a809" ns2:_="" ns3:_="">
    <xsd:import namespace="93d7cb25-fd70-47c4-8f12-b24bd62a610e"/>
    <xsd:import namespace="9a98da03-b30c-4ca0-a864-693a3309d8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7cb25-fd70-47c4-8f12-b24bd62a6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54e030-4697-47ce-ac81-04e7ed3dd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98da03-b30c-4ca0-a864-693a3309d8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23d3c4-ea27-4a82-abe0-36ef667c3a07}" ma:internalName="TaxCatchAll" ma:showField="CatchAllData" ma:web="9a98da03-b30c-4ca0-a864-693a3309d8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D47722-564B-464A-A145-9AE4E601B184}">
  <ds:schemaRefs>
    <ds:schemaRef ds:uri="http://schemas.microsoft.com/sharepoint/v3/contenttype/forms"/>
  </ds:schemaRefs>
</ds:datastoreItem>
</file>

<file path=customXml/itemProps2.xml><?xml version="1.0" encoding="utf-8"?>
<ds:datastoreItem xmlns:ds="http://schemas.openxmlformats.org/officeDocument/2006/customXml" ds:itemID="{793A4924-D839-4136-A186-8A2E0F99F3D9}">
  <ds:schemaRefs>
    <ds:schemaRef ds:uri="93d7cb25-fd70-47c4-8f12-b24bd62a610e"/>
    <ds:schemaRef ds:uri="9a98da03-b30c-4ca0-a864-693a3309d859"/>
    <ds:schemaRef ds:uri="aa48e53d-a718-4bb8-9314-0b7ff0e7b312"/>
    <ds:schemaRef ds:uri="b9fee65e-6061-46a4-971a-c04744c491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2A92617-0CE4-40CA-8C3B-17BD2C33CA9C}">
  <ds:schemaRefs>
    <ds:schemaRef ds:uri="93d7cb25-fd70-47c4-8f12-b24bd62a610e"/>
    <ds:schemaRef ds:uri="9a98da03-b30c-4ca0-a864-693a3309d8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Our impact last year  2023-24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2018-09-21T15:04:16Z</dcterms:created>
  <dcterms:modified xsi:type="dcterms:W3CDTF">2024-11-11T11:24:20Z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0x0101009D793DADA77D214E9CC7538657DD54B4</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y fmtid="{D5CDD505-2E9C-101B-9397-08002B2CF9AE}" pid="18" name="MediaServiceImageTags">
    <vt:lpwstr/>
  </property>
</Properties>
</file>