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57" r:id="rId6"/>
    <p:sldId id="259" r:id="rId7"/>
    <p:sldId id="260" r:id="rId8"/>
    <p:sldId id="262" r:id="rId9"/>
    <p:sldId id="263" r:id="rId10"/>
    <p:sldId id="264" r:id="rId11"/>
    <p:sldId id="265" r:id="rId12"/>
    <p:sldId id="266" r:id="rId13"/>
    <p:sldId id="267" r:id="rId14"/>
    <p:sldId id="268"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03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F45715-B629-4DA7-5476-ABB1B748423D}" v="167" dt="2025-11-19T10:44:05.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Butler" userId="S::hayley.butler@nas.org.uk::f197730b-1625-4488-b7db-3ae9e40a887c" providerId="AD" clId="Web-{884DD066-1E81-F480-44DC-C8480CC35CEE}"/>
    <pc:docChg chg="modSld">
      <pc:chgData name="Hayley Butler" userId="S::hayley.butler@nas.org.uk::f197730b-1625-4488-b7db-3ae9e40a887c" providerId="AD" clId="Web-{884DD066-1E81-F480-44DC-C8480CC35CEE}" dt="2025-11-14T16:14:08.845" v="4" actId="20577"/>
      <pc:docMkLst>
        <pc:docMk/>
      </pc:docMkLst>
      <pc:sldChg chg="modSp">
        <pc:chgData name="Hayley Butler" userId="S::hayley.butler@nas.org.uk::f197730b-1625-4488-b7db-3ae9e40a887c" providerId="AD" clId="Web-{884DD066-1E81-F480-44DC-C8480CC35CEE}" dt="2025-11-14T16:14:08.845" v="4" actId="20577"/>
        <pc:sldMkLst>
          <pc:docMk/>
          <pc:sldMk cId="2169378960" sldId="261"/>
        </pc:sldMkLst>
      </pc:sldChg>
    </pc:docChg>
  </pc:docChgLst>
  <pc:docChgLst>
    <pc:chgData name="Olivia Pinfold" userId="S::olivia.pinfold@nas.org.uk::7ee0c685-2502-4479-b4d6-e123f76df6d9" providerId="AD" clId="Web-{157711CD-741D-636D-4A40-29D23D847478}"/>
    <pc:docChg chg="addSld delSld modSld">
      <pc:chgData name="Olivia Pinfold" userId="S::olivia.pinfold@nas.org.uk::7ee0c685-2502-4479-b4d6-e123f76df6d9" providerId="AD" clId="Web-{157711CD-741D-636D-4A40-29D23D847478}" dt="2025-10-29T15:10:40.618" v="1583" actId="20577"/>
      <pc:docMkLst>
        <pc:docMk/>
      </pc:docMkLst>
      <pc:sldChg chg="modSp">
        <pc:chgData name="Olivia Pinfold" userId="S::olivia.pinfold@nas.org.uk::7ee0c685-2502-4479-b4d6-e123f76df6d9" providerId="AD" clId="Web-{157711CD-741D-636D-4A40-29D23D847478}" dt="2025-10-29T14:36:58.226" v="66" actId="20577"/>
        <pc:sldMkLst>
          <pc:docMk/>
          <pc:sldMk cId="2703390732" sldId="256"/>
        </pc:sldMkLst>
      </pc:sldChg>
      <pc:sldChg chg="delSp modSp">
        <pc:chgData name="Olivia Pinfold" userId="S::olivia.pinfold@nas.org.uk::7ee0c685-2502-4479-b4d6-e123f76df6d9" providerId="AD" clId="Web-{157711CD-741D-636D-4A40-29D23D847478}" dt="2025-10-29T15:02:45.872" v="1345" actId="20577"/>
        <pc:sldMkLst>
          <pc:docMk/>
          <pc:sldMk cId="2766866111" sldId="257"/>
        </pc:sldMkLst>
      </pc:sldChg>
      <pc:sldChg chg="addSp delSp modSp">
        <pc:chgData name="Olivia Pinfold" userId="S::olivia.pinfold@nas.org.uk::7ee0c685-2502-4479-b4d6-e123f76df6d9" providerId="AD" clId="Web-{157711CD-741D-636D-4A40-29D23D847478}" dt="2025-10-29T15:04:01.044" v="1426" actId="20577"/>
        <pc:sldMkLst>
          <pc:docMk/>
          <pc:sldMk cId="3972832864" sldId="259"/>
        </pc:sldMkLst>
      </pc:sldChg>
      <pc:sldChg chg="delSp modSp add replId">
        <pc:chgData name="Olivia Pinfold" userId="S::olivia.pinfold@nas.org.uk::7ee0c685-2502-4479-b4d6-e123f76df6d9" providerId="AD" clId="Web-{157711CD-741D-636D-4A40-29D23D847478}" dt="2025-10-29T15:04:30.358" v="1430" actId="20577"/>
        <pc:sldMkLst>
          <pc:docMk/>
          <pc:sldMk cId="972142659" sldId="260"/>
        </pc:sldMkLst>
      </pc:sldChg>
      <pc:sldChg chg="modSp add replId">
        <pc:chgData name="Olivia Pinfold" userId="S::olivia.pinfold@nas.org.uk::7ee0c685-2502-4479-b4d6-e123f76df6d9" providerId="AD" clId="Web-{157711CD-741D-636D-4A40-29D23D847478}" dt="2025-10-29T15:10:40.618" v="1583" actId="20577"/>
        <pc:sldMkLst>
          <pc:docMk/>
          <pc:sldMk cId="2169378960" sldId="261"/>
        </pc:sldMkLst>
      </pc:sldChg>
    </pc:docChg>
  </pc:docChgLst>
  <pc:docChgLst>
    <pc:chgData name="Suzanne Westbury" userId="dec76fa2-b3d2-45d0-91ca-4d9403d8ba43" providerId="ADAL" clId="{9E4D4005-962A-416C-B11E-88825DAA89A6}"/>
    <pc:docChg chg="modSld">
      <pc:chgData name="Suzanne Westbury" userId="dec76fa2-b3d2-45d0-91ca-4d9403d8ba43" providerId="ADAL" clId="{9E4D4005-962A-416C-B11E-88825DAA89A6}" dt="2025-11-19T09:44:03.597" v="72" actId="114"/>
      <pc:docMkLst>
        <pc:docMk/>
      </pc:docMkLst>
      <pc:sldChg chg="modSp mod">
        <pc:chgData name="Suzanne Westbury" userId="dec76fa2-b3d2-45d0-91ca-4d9403d8ba43" providerId="ADAL" clId="{9E4D4005-962A-416C-B11E-88825DAA89A6}" dt="2025-11-18T16:52:23.468" v="71" actId="20577"/>
        <pc:sldMkLst>
          <pc:docMk/>
          <pc:sldMk cId="2703390732" sldId="256"/>
        </pc:sldMkLst>
        <pc:spChg chg="mod">
          <ac:chgData name="Suzanne Westbury" userId="dec76fa2-b3d2-45d0-91ca-4d9403d8ba43" providerId="ADAL" clId="{9E4D4005-962A-416C-B11E-88825DAA89A6}" dt="2025-11-18T16:52:23.468" v="71" actId="20577"/>
          <ac:spMkLst>
            <pc:docMk/>
            <pc:sldMk cId="2703390732" sldId="256"/>
            <ac:spMk id="2" creationId="{6CBAD906-4661-7243-A4D7-58D7ED055B78}"/>
          </ac:spMkLst>
        </pc:spChg>
      </pc:sldChg>
      <pc:sldChg chg="modSp mod">
        <pc:chgData name="Suzanne Westbury" userId="dec76fa2-b3d2-45d0-91ca-4d9403d8ba43" providerId="ADAL" clId="{9E4D4005-962A-416C-B11E-88825DAA89A6}" dt="2025-11-18T16:43:06.284" v="3" actId="20577"/>
        <pc:sldMkLst>
          <pc:docMk/>
          <pc:sldMk cId="2766866111" sldId="257"/>
        </pc:sldMkLst>
        <pc:spChg chg="mod">
          <ac:chgData name="Suzanne Westbury" userId="dec76fa2-b3d2-45d0-91ca-4d9403d8ba43" providerId="ADAL" clId="{9E4D4005-962A-416C-B11E-88825DAA89A6}" dt="2025-11-18T16:43:06.284" v="3" actId="20577"/>
          <ac:spMkLst>
            <pc:docMk/>
            <pc:sldMk cId="2766866111" sldId="257"/>
            <ac:spMk id="3" creationId="{61E03726-CDD9-A34D-B320-D7D8359F095B}"/>
          </ac:spMkLst>
        </pc:spChg>
      </pc:sldChg>
      <pc:sldChg chg="modSp mod">
        <pc:chgData name="Suzanne Westbury" userId="dec76fa2-b3d2-45d0-91ca-4d9403d8ba43" providerId="ADAL" clId="{9E4D4005-962A-416C-B11E-88825DAA89A6}" dt="2025-11-19T09:44:03.597" v="72" actId="114"/>
        <pc:sldMkLst>
          <pc:docMk/>
          <pc:sldMk cId="3972832864" sldId="259"/>
        </pc:sldMkLst>
        <pc:spChg chg="mod">
          <ac:chgData name="Suzanne Westbury" userId="dec76fa2-b3d2-45d0-91ca-4d9403d8ba43" providerId="ADAL" clId="{9E4D4005-962A-416C-B11E-88825DAA89A6}" dt="2025-11-19T09:44:03.597" v="72" actId="114"/>
          <ac:spMkLst>
            <pc:docMk/>
            <pc:sldMk cId="3972832864" sldId="259"/>
            <ac:spMk id="11" creationId="{327407B0-C072-4ACA-B5BA-86880FC521A9}"/>
          </ac:spMkLst>
        </pc:spChg>
      </pc:sldChg>
      <pc:sldChg chg="modSp mod">
        <pc:chgData name="Suzanne Westbury" userId="dec76fa2-b3d2-45d0-91ca-4d9403d8ba43" providerId="ADAL" clId="{9E4D4005-962A-416C-B11E-88825DAA89A6}" dt="2025-11-18T16:50:06.420" v="51" actId="20577"/>
        <pc:sldMkLst>
          <pc:docMk/>
          <pc:sldMk cId="972142659" sldId="260"/>
        </pc:sldMkLst>
        <pc:spChg chg="mod">
          <ac:chgData name="Suzanne Westbury" userId="dec76fa2-b3d2-45d0-91ca-4d9403d8ba43" providerId="ADAL" clId="{9E4D4005-962A-416C-B11E-88825DAA89A6}" dt="2025-11-18T16:50:06.420" v="51" actId="20577"/>
          <ac:spMkLst>
            <pc:docMk/>
            <pc:sldMk cId="972142659" sldId="260"/>
            <ac:spMk id="11" creationId="{B4E4567C-8443-84CA-DFC4-89F616512397}"/>
          </ac:spMkLst>
        </pc:spChg>
      </pc:sldChg>
      <pc:sldChg chg="modSp mod">
        <pc:chgData name="Suzanne Westbury" userId="dec76fa2-b3d2-45d0-91ca-4d9403d8ba43" providerId="ADAL" clId="{9E4D4005-962A-416C-B11E-88825DAA89A6}" dt="2025-11-18T16:52:00.332" v="69" actId="20577"/>
        <pc:sldMkLst>
          <pc:docMk/>
          <pc:sldMk cId="2169378960" sldId="261"/>
        </pc:sldMkLst>
        <pc:spChg chg="mod">
          <ac:chgData name="Suzanne Westbury" userId="dec76fa2-b3d2-45d0-91ca-4d9403d8ba43" providerId="ADAL" clId="{9E4D4005-962A-416C-B11E-88825DAA89A6}" dt="2025-11-18T16:52:00.332" v="69" actId="20577"/>
          <ac:spMkLst>
            <pc:docMk/>
            <pc:sldMk cId="2169378960" sldId="261"/>
            <ac:spMk id="11" creationId="{6F2800F4-14D8-90E0-FEFB-177BBF230AAB}"/>
          </ac:spMkLst>
        </pc:spChg>
      </pc:sldChg>
    </pc:docChg>
  </pc:docChgLst>
  <pc:docChgLst>
    <pc:chgData name="Zara Shillito" userId="S::zara.shillito@nas.org.uk::3dff02aa-267f-48eb-bb33-4bb79cc994ab" providerId="AD" clId="Web-{D8F45715-B629-4DA7-5476-ABB1B748423D}"/>
    <pc:docChg chg="addSld modSld">
      <pc:chgData name="Zara Shillito" userId="S::zara.shillito@nas.org.uk::3dff02aa-267f-48eb-bb33-4bb79cc994ab" providerId="AD" clId="Web-{D8F45715-B629-4DA7-5476-ABB1B748423D}" dt="2025-11-19T10:44:05.676" v="159" actId="1076"/>
      <pc:docMkLst>
        <pc:docMk/>
      </pc:docMkLst>
      <pc:sldChg chg="addSp delSp modSp">
        <pc:chgData name="Zara Shillito" userId="S::zara.shillito@nas.org.uk::3dff02aa-267f-48eb-bb33-4bb79cc994ab" providerId="AD" clId="Web-{D8F45715-B629-4DA7-5476-ABB1B748423D}" dt="2025-11-19T10:37:42.867" v="5"/>
        <pc:sldMkLst>
          <pc:docMk/>
          <pc:sldMk cId="2703390732" sldId="256"/>
        </pc:sldMkLst>
        <pc:spChg chg="del mod">
          <ac:chgData name="Zara Shillito" userId="S::zara.shillito@nas.org.uk::3dff02aa-267f-48eb-bb33-4bb79cc994ab" providerId="AD" clId="Web-{D8F45715-B629-4DA7-5476-ABB1B748423D}" dt="2025-11-19T10:37:42.867" v="5"/>
          <ac:spMkLst>
            <pc:docMk/>
            <pc:sldMk cId="2703390732" sldId="256"/>
            <ac:spMk id="2" creationId="{6CBAD906-4661-7243-A4D7-58D7ED055B78}"/>
          </ac:spMkLst>
        </pc:spChg>
        <pc:spChg chg="del mod">
          <ac:chgData name="Zara Shillito" userId="S::zara.shillito@nas.org.uk::3dff02aa-267f-48eb-bb33-4bb79cc994ab" providerId="AD" clId="Web-{D8F45715-B629-4DA7-5476-ABB1B748423D}" dt="2025-11-19T10:37:41.304" v="4"/>
          <ac:spMkLst>
            <pc:docMk/>
            <pc:sldMk cId="2703390732" sldId="256"/>
            <ac:spMk id="3" creationId="{BA76CDF6-574E-9E4C-B476-C9E09EEDD6A5}"/>
          </ac:spMkLst>
        </pc:spChg>
        <pc:spChg chg="add">
          <ac:chgData name="Zara Shillito" userId="S::zara.shillito@nas.org.uk::3dff02aa-267f-48eb-bb33-4bb79cc994ab" providerId="AD" clId="Web-{D8F45715-B629-4DA7-5476-ABB1B748423D}" dt="2025-11-19T10:37:37.632" v="0"/>
          <ac:spMkLst>
            <pc:docMk/>
            <pc:sldMk cId="2703390732" sldId="256"/>
            <ac:spMk id="4" creationId="{6CBAD906-4661-7243-A4D7-58D7ED055B78}"/>
          </ac:spMkLst>
        </pc:spChg>
        <pc:picChg chg="add">
          <ac:chgData name="Zara Shillito" userId="S::zara.shillito@nas.org.uk::3dff02aa-267f-48eb-bb33-4bb79cc994ab" providerId="AD" clId="Web-{D8F45715-B629-4DA7-5476-ABB1B748423D}" dt="2025-11-19T10:37:37.632" v="0"/>
          <ac:picMkLst>
            <pc:docMk/>
            <pc:sldMk cId="2703390732" sldId="256"/>
            <ac:picMk id="5" creationId="{A53BDF63-72C6-4465-A902-1BC6B367E0D2}"/>
          </ac:picMkLst>
        </pc:picChg>
      </pc:sldChg>
      <pc:sldChg chg="addSp delSp modSp">
        <pc:chgData name="Zara Shillito" userId="S::zara.shillito@nas.org.uk::3dff02aa-267f-48eb-bb33-4bb79cc994ab" providerId="AD" clId="Web-{D8F45715-B629-4DA7-5476-ABB1B748423D}" dt="2025-11-19T10:41:09.432" v="91" actId="1076"/>
        <pc:sldMkLst>
          <pc:docMk/>
          <pc:sldMk cId="2766866111" sldId="257"/>
        </pc:sldMkLst>
        <pc:spChg chg="del">
          <ac:chgData name="Zara Shillito" userId="S::zara.shillito@nas.org.uk::3dff02aa-267f-48eb-bb33-4bb79cc994ab" providerId="AD" clId="Web-{D8F45715-B629-4DA7-5476-ABB1B748423D}" dt="2025-11-19T10:37:56.665" v="7"/>
          <ac:spMkLst>
            <pc:docMk/>
            <pc:sldMk cId="2766866111" sldId="257"/>
            <ac:spMk id="2" creationId="{07125656-2E08-C240-815D-F26127C1A131}"/>
          </ac:spMkLst>
        </pc:spChg>
        <pc:spChg chg="del">
          <ac:chgData name="Zara Shillito" userId="S::zara.shillito@nas.org.uk::3dff02aa-267f-48eb-bb33-4bb79cc994ab" providerId="AD" clId="Web-{D8F45715-B629-4DA7-5476-ABB1B748423D}" dt="2025-11-19T10:37:55.353" v="6"/>
          <ac:spMkLst>
            <pc:docMk/>
            <pc:sldMk cId="2766866111" sldId="257"/>
            <ac:spMk id="3" creationId="{61E03726-CDD9-A34D-B320-D7D8359F095B}"/>
          </ac:spMkLst>
        </pc:spChg>
        <pc:spChg chg="add mod">
          <ac:chgData name="Zara Shillito" userId="S::zara.shillito@nas.org.uk::3dff02aa-267f-48eb-bb33-4bb79cc994ab" providerId="AD" clId="Web-{D8F45715-B629-4DA7-5476-ABB1B748423D}" dt="2025-11-19T10:40:54.025" v="86" actId="14100"/>
          <ac:spMkLst>
            <pc:docMk/>
            <pc:sldMk cId="2766866111" sldId="257"/>
            <ac:spMk id="4" creationId="{07125656-2E08-C240-815D-F26127C1A131}"/>
          </ac:spMkLst>
        </pc:spChg>
        <pc:spChg chg="add mod">
          <ac:chgData name="Zara Shillito" userId="S::zara.shillito@nas.org.uk::3dff02aa-267f-48eb-bb33-4bb79cc994ab" providerId="AD" clId="Web-{D8F45715-B629-4DA7-5476-ABB1B748423D}" dt="2025-11-19T10:41:06.807" v="90" actId="1076"/>
          <ac:spMkLst>
            <pc:docMk/>
            <pc:sldMk cId="2766866111" sldId="257"/>
            <ac:spMk id="5" creationId="{61E03726-CDD9-A34D-B320-D7D8359F095B}"/>
          </ac:spMkLst>
        </pc:spChg>
        <pc:spChg chg="add mod">
          <ac:chgData name="Zara Shillito" userId="S::zara.shillito@nas.org.uk::3dff02aa-267f-48eb-bb33-4bb79cc994ab" providerId="AD" clId="Web-{D8F45715-B629-4DA7-5476-ABB1B748423D}" dt="2025-11-19T10:41:09.432" v="91" actId="1076"/>
          <ac:spMkLst>
            <pc:docMk/>
            <pc:sldMk cId="2766866111" sldId="257"/>
            <ac:spMk id="6" creationId="{A0D49F9E-9270-8E40-9289-E925B6766956}"/>
          </ac:spMkLst>
        </pc:spChg>
        <pc:spChg chg="add">
          <ac:chgData name="Zara Shillito" userId="S::zara.shillito@nas.org.uk::3dff02aa-267f-48eb-bb33-4bb79cc994ab" providerId="AD" clId="Web-{D8F45715-B629-4DA7-5476-ABB1B748423D}" dt="2025-11-19T10:37:57.837" v="8"/>
          <ac:spMkLst>
            <pc:docMk/>
            <pc:sldMk cId="2766866111" sldId="257"/>
            <ac:spMk id="8" creationId="{A725D9BC-CDE6-4F0B-B54D-BA9789B7886E}"/>
          </ac:spMkLst>
        </pc:spChg>
        <pc:grpChg chg="add mod">
          <ac:chgData name="Zara Shillito" userId="S::zara.shillito@nas.org.uk::3dff02aa-267f-48eb-bb33-4bb79cc994ab" providerId="AD" clId="Web-{D8F45715-B629-4DA7-5476-ABB1B748423D}" dt="2025-11-19T10:41:00.916" v="88" actId="1076"/>
          <ac:grpSpMkLst>
            <pc:docMk/>
            <pc:sldMk cId="2766866111" sldId="257"/>
            <ac:grpSpMk id="7" creationId="{BBCE8EE9-50C3-4510-8DC2-0F9339B60E9F}"/>
          </ac:grpSpMkLst>
        </pc:grpChg>
        <pc:picChg chg="add">
          <ac:chgData name="Zara Shillito" userId="S::zara.shillito@nas.org.uk::3dff02aa-267f-48eb-bb33-4bb79cc994ab" providerId="AD" clId="Web-{D8F45715-B629-4DA7-5476-ABB1B748423D}" dt="2025-11-19T10:37:57.837" v="8"/>
          <ac:picMkLst>
            <pc:docMk/>
            <pc:sldMk cId="2766866111" sldId="257"/>
            <ac:picMk id="9" creationId="{B5485D0C-688C-490A-9826-779E0F374FB0}"/>
          </ac:picMkLst>
        </pc:picChg>
      </pc:sldChg>
      <pc:sldChg chg="addSp delSp modSp">
        <pc:chgData name="Zara Shillito" userId="S::zara.shillito@nas.org.uk::3dff02aa-267f-48eb-bb33-4bb79cc994ab" providerId="AD" clId="Web-{D8F45715-B629-4DA7-5476-ABB1B748423D}" dt="2025-11-19T10:41:19.948" v="93" actId="1076"/>
        <pc:sldMkLst>
          <pc:docMk/>
          <pc:sldMk cId="3972832864" sldId="259"/>
        </pc:sldMkLst>
        <pc:spChg chg="add mod">
          <ac:chgData name="Zara Shillito" userId="S::zara.shillito@nas.org.uk::3dff02aa-267f-48eb-bb33-4bb79cc994ab" providerId="AD" clId="Web-{D8F45715-B629-4DA7-5476-ABB1B748423D}" dt="2025-11-19T10:39:17.252" v="29" actId="1076"/>
          <ac:spMkLst>
            <pc:docMk/>
            <pc:sldMk cId="3972832864" sldId="259"/>
            <ac:spMk id="2" creationId="{486B74D2-81F3-4323-A568-EAAED10B3D09}"/>
          </ac:spMkLst>
        </pc:spChg>
        <pc:spChg chg="del mod">
          <ac:chgData name="Zara Shillito" userId="S::zara.shillito@nas.org.uk::3dff02aa-267f-48eb-bb33-4bb79cc994ab" providerId="AD" clId="Web-{D8F45715-B629-4DA7-5476-ABB1B748423D}" dt="2025-11-19T10:38:04.354" v="11"/>
          <ac:spMkLst>
            <pc:docMk/>
            <pc:sldMk cId="3972832864" sldId="259"/>
            <ac:spMk id="10" creationId="{A104C44B-EFEB-45B4-B9E9-39E24F771D1C}"/>
          </ac:spMkLst>
        </pc:spChg>
        <pc:spChg chg="del">
          <ac:chgData name="Zara Shillito" userId="S::zara.shillito@nas.org.uk::3dff02aa-267f-48eb-bb33-4bb79cc994ab" providerId="AD" clId="Web-{D8F45715-B629-4DA7-5476-ABB1B748423D}" dt="2025-11-19T10:38:01.275" v="9"/>
          <ac:spMkLst>
            <pc:docMk/>
            <pc:sldMk cId="3972832864" sldId="259"/>
            <ac:spMk id="11" creationId="{327407B0-C072-4ACA-B5BA-86880FC521A9}"/>
          </ac:spMkLst>
        </pc:spChg>
        <pc:picChg chg="add mod">
          <ac:chgData name="Zara Shillito" userId="S::zara.shillito@nas.org.uk::3dff02aa-267f-48eb-bb33-4bb79cc994ab" providerId="AD" clId="Web-{D8F45715-B629-4DA7-5476-ABB1B748423D}" dt="2025-11-19T10:41:19.948" v="93" actId="1076"/>
          <ac:picMkLst>
            <pc:docMk/>
            <pc:sldMk cId="3972832864" sldId="259"/>
            <ac:picMk id="3" creationId="{E7A001AD-5132-4115-A748-D7A4FAFC9B95}"/>
          </ac:picMkLst>
        </pc:picChg>
      </pc:sldChg>
      <pc:sldChg chg="addSp delSp modSp modNotes">
        <pc:chgData name="Zara Shillito" userId="S::zara.shillito@nas.org.uk::3dff02aa-267f-48eb-bb33-4bb79cc994ab" providerId="AD" clId="Web-{D8F45715-B629-4DA7-5476-ABB1B748423D}" dt="2025-11-19T10:41:27.386" v="94" actId="1076"/>
        <pc:sldMkLst>
          <pc:docMk/>
          <pc:sldMk cId="972142659" sldId="260"/>
        </pc:sldMkLst>
        <pc:spChg chg="add">
          <ac:chgData name="Zara Shillito" userId="S::zara.shillito@nas.org.uk::3dff02aa-267f-48eb-bb33-4bb79cc994ab" providerId="AD" clId="Web-{D8F45715-B629-4DA7-5476-ABB1B748423D}" dt="2025-11-19T10:38:46.905" v="24"/>
          <ac:spMkLst>
            <pc:docMk/>
            <pc:sldMk cId="972142659" sldId="260"/>
            <ac:spMk id="2" creationId="{07125656-2E08-C240-815D-F26127C1A131}"/>
          </ac:spMkLst>
        </pc:spChg>
        <pc:spChg chg="add">
          <ac:chgData name="Zara Shillito" userId="S::zara.shillito@nas.org.uk::3dff02aa-267f-48eb-bb33-4bb79cc994ab" providerId="AD" clId="Web-{D8F45715-B629-4DA7-5476-ABB1B748423D}" dt="2025-11-19T10:38:46.905" v="24"/>
          <ac:spMkLst>
            <pc:docMk/>
            <pc:sldMk cId="972142659" sldId="260"/>
            <ac:spMk id="3" creationId="{61E03726-CDD9-A34D-B320-D7D8359F095B}"/>
          </ac:spMkLst>
        </pc:spChg>
        <pc:spChg chg="add mod">
          <ac:chgData name="Zara Shillito" userId="S::zara.shillito@nas.org.uk::3dff02aa-267f-48eb-bb33-4bb79cc994ab" providerId="AD" clId="Web-{D8F45715-B629-4DA7-5476-ABB1B748423D}" dt="2025-11-19T10:41:27.386" v="94" actId="1076"/>
          <ac:spMkLst>
            <pc:docMk/>
            <pc:sldMk cId="972142659" sldId="260"/>
            <ac:spMk id="4" creationId="{0EA9EF33-AD12-458F-9625-4AA27498DEAC}"/>
          </ac:spMkLst>
        </pc:spChg>
        <pc:spChg chg="del">
          <ac:chgData name="Zara Shillito" userId="S::zara.shillito@nas.org.uk::3dff02aa-267f-48eb-bb33-4bb79cc994ab" providerId="AD" clId="Web-{D8F45715-B629-4DA7-5476-ABB1B748423D}" dt="2025-11-19T10:38:21.746" v="13"/>
          <ac:spMkLst>
            <pc:docMk/>
            <pc:sldMk cId="972142659" sldId="260"/>
            <ac:spMk id="10" creationId="{E1D21E28-293C-B7AD-172F-6CEAC5A32FBC}"/>
          </ac:spMkLst>
        </pc:spChg>
        <pc:spChg chg="del">
          <ac:chgData name="Zara Shillito" userId="S::zara.shillito@nas.org.uk::3dff02aa-267f-48eb-bb33-4bb79cc994ab" providerId="AD" clId="Web-{D8F45715-B629-4DA7-5476-ABB1B748423D}" dt="2025-11-19T10:38:20.137" v="12"/>
          <ac:spMkLst>
            <pc:docMk/>
            <pc:sldMk cId="972142659" sldId="260"/>
            <ac:spMk id="11" creationId="{B4E4567C-8443-84CA-DFC4-89F616512397}"/>
          </ac:spMkLst>
        </pc:spChg>
      </pc:sldChg>
      <pc:sldChg chg="addSp delSp modSp">
        <pc:chgData name="Zara Shillito" userId="S::zara.shillito@nas.org.uk::3dff02aa-267f-48eb-bb33-4bb79cc994ab" providerId="AD" clId="Web-{D8F45715-B629-4DA7-5476-ABB1B748423D}" dt="2025-11-19T10:44:05.676" v="159" actId="1076"/>
        <pc:sldMkLst>
          <pc:docMk/>
          <pc:sldMk cId="2169378960" sldId="261"/>
        </pc:sldMkLst>
        <pc:spChg chg="add mod">
          <ac:chgData name="Zara Shillito" userId="S::zara.shillito@nas.org.uk::3dff02aa-267f-48eb-bb33-4bb79cc994ab" providerId="AD" clId="Web-{D8F45715-B629-4DA7-5476-ABB1B748423D}" dt="2025-11-19T10:44:05.676" v="159" actId="1076"/>
          <ac:spMkLst>
            <pc:docMk/>
            <pc:sldMk cId="2169378960" sldId="261"/>
            <ac:spMk id="3" creationId="{4B13FB17-F33B-42CF-A925-1035A85A79BE}"/>
          </ac:spMkLst>
        </pc:spChg>
        <pc:spChg chg="del">
          <ac:chgData name="Zara Shillito" userId="S::zara.shillito@nas.org.uk::3dff02aa-267f-48eb-bb33-4bb79cc994ab" providerId="AD" clId="Web-{D8F45715-B629-4DA7-5476-ABB1B748423D}" dt="2025-11-19T10:38:25.481" v="15"/>
          <ac:spMkLst>
            <pc:docMk/>
            <pc:sldMk cId="2169378960" sldId="261"/>
            <ac:spMk id="10" creationId="{242E654C-5C61-1B3C-D0ED-4F3B295A8A34}"/>
          </ac:spMkLst>
        </pc:spChg>
        <pc:spChg chg="del">
          <ac:chgData name="Zara Shillito" userId="S::zara.shillito@nas.org.uk::3dff02aa-267f-48eb-bb33-4bb79cc994ab" providerId="AD" clId="Web-{D8F45715-B629-4DA7-5476-ABB1B748423D}" dt="2025-11-19T10:38:24.012" v="14"/>
          <ac:spMkLst>
            <pc:docMk/>
            <pc:sldMk cId="2169378960" sldId="261"/>
            <ac:spMk id="11" creationId="{6F2800F4-14D8-90E0-FEFB-177BBF230AAB}"/>
          </ac:spMkLst>
        </pc:spChg>
        <pc:picChg chg="add mod">
          <ac:chgData name="Zara Shillito" userId="S::zara.shillito@nas.org.uk::3dff02aa-267f-48eb-bb33-4bb79cc994ab" providerId="AD" clId="Web-{D8F45715-B629-4DA7-5476-ABB1B748423D}" dt="2025-11-19T10:44:02.769" v="158" actId="1076"/>
          <ac:picMkLst>
            <pc:docMk/>
            <pc:sldMk cId="2169378960" sldId="261"/>
            <ac:picMk id="2" creationId="{CFDCCF0D-C978-41CB-B6FF-C543553177FB}"/>
          </ac:picMkLst>
        </pc:picChg>
      </pc:sldChg>
      <pc:sldChg chg="addSp modSp add replId">
        <pc:chgData name="Zara Shillito" userId="S::zara.shillito@nas.org.uk::3dff02aa-267f-48eb-bb33-4bb79cc994ab" providerId="AD" clId="Web-{D8F45715-B629-4DA7-5476-ABB1B748423D}" dt="2025-11-19T10:41:52.747" v="99" actId="1076"/>
        <pc:sldMkLst>
          <pc:docMk/>
          <pc:sldMk cId="3364348537" sldId="262"/>
        </pc:sldMkLst>
        <pc:spChg chg="add">
          <ac:chgData name="Zara Shillito" userId="S::zara.shillito@nas.org.uk::3dff02aa-267f-48eb-bb33-4bb79cc994ab" providerId="AD" clId="Web-{D8F45715-B629-4DA7-5476-ABB1B748423D}" dt="2025-11-19T10:39:08.235" v="27"/>
          <ac:spMkLst>
            <pc:docMk/>
            <pc:sldMk cId="3364348537" sldId="262"/>
            <ac:spMk id="2" creationId="{07125656-2E08-C240-815D-F26127C1A131}"/>
          </ac:spMkLst>
        </pc:spChg>
        <pc:spChg chg="add mod">
          <ac:chgData name="Zara Shillito" userId="S::zara.shillito@nas.org.uk::3dff02aa-267f-48eb-bb33-4bb79cc994ab" providerId="AD" clId="Web-{D8F45715-B629-4DA7-5476-ABB1B748423D}" dt="2025-11-19T10:41:36.090" v="95" actId="1076"/>
          <ac:spMkLst>
            <pc:docMk/>
            <pc:sldMk cId="3364348537" sldId="262"/>
            <ac:spMk id="3" creationId="{0EA9EF33-AD12-458F-9625-4AA27498DEAC}"/>
          </ac:spMkLst>
        </pc:spChg>
        <pc:spChg chg="add mod">
          <ac:chgData name="Zara Shillito" userId="S::zara.shillito@nas.org.uk::3dff02aa-267f-48eb-bb33-4bb79cc994ab" providerId="AD" clId="Web-{D8F45715-B629-4DA7-5476-ABB1B748423D}" dt="2025-11-19T10:41:44.637" v="97" actId="14100"/>
          <ac:spMkLst>
            <pc:docMk/>
            <pc:sldMk cId="3364348537" sldId="262"/>
            <ac:spMk id="5" creationId="{1CB3AC35-1BA0-4578-8553-A8C87187552F}"/>
          </ac:spMkLst>
        </pc:spChg>
        <pc:grpChg chg="add mod">
          <ac:chgData name="Zara Shillito" userId="S::zara.shillito@nas.org.uk::3dff02aa-267f-48eb-bb33-4bb79cc994ab" providerId="AD" clId="Web-{D8F45715-B629-4DA7-5476-ABB1B748423D}" dt="2025-11-19T10:41:52.747" v="99" actId="1076"/>
          <ac:grpSpMkLst>
            <pc:docMk/>
            <pc:sldMk cId="3364348537" sldId="262"/>
            <ac:grpSpMk id="4" creationId="{6270DF91-C2E2-4276-92DA-59C32104939B}"/>
          </ac:grpSpMkLst>
        </pc:grpChg>
        <pc:picChg chg="add">
          <ac:chgData name="Zara Shillito" userId="S::zara.shillito@nas.org.uk::3dff02aa-267f-48eb-bb33-4bb79cc994ab" providerId="AD" clId="Web-{D8F45715-B629-4DA7-5476-ABB1B748423D}" dt="2025-11-19T10:39:08.235" v="27"/>
          <ac:picMkLst>
            <pc:docMk/>
            <pc:sldMk cId="3364348537" sldId="262"/>
            <ac:picMk id="6" creationId="{276BC1AC-7C9A-4B19-956A-0112E5F9EAC4}"/>
          </ac:picMkLst>
        </pc:picChg>
      </pc:sldChg>
      <pc:sldChg chg="addSp modSp add replId">
        <pc:chgData name="Zara Shillito" userId="S::zara.shillito@nas.org.uk::3dff02aa-267f-48eb-bb33-4bb79cc994ab" providerId="AD" clId="Web-{D8F45715-B629-4DA7-5476-ABB1B748423D}" dt="2025-11-19T10:42:50.938" v="113" actId="1076"/>
        <pc:sldMkLst>
          <pc:docMk/>
          <pc:sldMk cId="2992203720" sldId="263"/>
        </pc:sldMkLst>
        <pc:spChg chg="add">
          <ac:chgData name="Zara Shillito" userId="S::zara.shillito@nas.org.uk::3dff02aa-267f-48eb-bb33-4bb79cc994ab" providerId="AD" clId="Web-{D8F45715-B629-4DA7-5476-ABB1B748423D}" dt="2025-11-19T10:39:41.504" v="32"/>
          <ac:spMkLst>
            <pc:docMk/>
            <pc:sldMk cId="2992203720" sldId="263"/>
            <ac:spMk id="2" creationId="{07125656-2E08-C240-815D-F26127C1A131}"/>
          </ac:spMkLst>
        </pc:spChg>
        <pc:spChg chg="add mod">
          <ac:chgData name="Zara Shillito" userId="S::zara.shillito@nas.org.uk::3dff02aa-267f-48eb-bb33-4bb79cc994ab" providerId="AD" clId="Web-{D8F45715-B629-4DA7-5476-ABB1B748423D}" dt="2025-11-19T10:41:58.263" v="100" actId="1076"/>
          <ac:spMkLst>
            <pc:docMk/>
            <pc:sldMk cId="2992203720" sldId="263"/>
            <ac:spMk id="3" creationId="{0EA9EF33-AD12-458F-9625-4AA27498DEAC}"/>
          </ac:spMkLst>
        </pc:spChg>
        <pc:spChg chg="add mod">
          <ac:chgData name="Zara Shillito" userId="S::zara.shillito@nas.org.uk::3dff02aa-267f-48eb-bb33-4bb79cc994ab" providerId="AD" clId="Web-{D8F45715-B629-4DA7-5476-ABB1B748423D}" dt="2025-11-19T10:42:50.938" v="113" actId="1076"/>
          <ac:spMkLst>
            <pc:docMk/>
            <pc:sldMk cId="2992203720" sldId="263"/>
            <ac:spMk id="4" creationId="{6165DFCC-0A11-457D-8DCE-C716E1F35025}"/>
          </ac:spMkLst>
        </pc:spChg>
        <pc:spChg chg="add mod">
          <ac:chgData name="Zara Shillito" userId="S::zara.shillito@nas.org.uk::3dff02aa-267f-48eb-bb33-4bb79cc994ab" providerId="AD" clId="Web-{D8F45715-B629-4DA7-5476-ABB1B748423D}" dt="2025-11-19T10:42:36.765" v="110" actId="1076"/>
          <ac:spMkLst>
            <pc:docMk/>
            <pc:sldMk cId="2992203720" sldId="263"/>
            <ac:spMk id="5" creationId="{CA3BF1FE-BC26-4019-9667-3074F27D7F8E}"/>
          </ac:spMkLst>
        </pc:spChg>
      </pc:sldChg>
      <pc:sldChg chg="addSp modSp add replId">
        <pc:chgData name="Zara Shillito" userId="S::zara.shillito@nas.org.uk::3dff02aa-267f-48eb-bb33-4bb79cc994ab" providerId="AD" clId="Web-{D8F45715-B629-4DA7-5476-ABB1B748423D}" dt="2025-11-19T10:39:47.567" v="33"/>
        <pc:sldMkLst>
          <pc:docMk/>
          <pc:sldMk cId="1916292515" sldId="264"/>
        </pc:sldMkLst>
        <pc:picChg chg="add mod">
          <ac:chgData name="Zara Shillito" userId="S::zara.shillito@nas.org.uk::3dff02aa-267f-48eb-bb33-4bb79cc994ab" providerId="AD" clId="Web-{D8F45715-B629-4DA7-5476-ABB1B748423D}" dt="2025-11-19T10:39:47.567" v="33"/>
          <ac:picMkLst>
            <pc:docMk/>
            <pc:sldMk cId="1916292515" sldId="264"/>
            <ac:picMk id="2" creationId="{271CEFB0-B870-8F82-5C00-8965E8C8A7F9}"/>
          </ac:picMkLst>
        </pc:picChg>
      </pc:sldChg>
      <pc:sldChg chg="addSp modSp add replId">
        <pc:chgData name="Zara Shillito" userId="S::zara.shillito@nas.org.uk::3dff02aa-267f-48eb-bb33-4bb79cc994ab" providerId="AD" clId="Web-{D8F45715-B629-4DA7-5476-ABB1B748423D}" dt="2025-11-19T10:43:03.782" v="115" actId="1076"/>
        <pc:sldMkLst>
          <pc:docMk/>
          <pc:sldMk cId="1077176568" sldId="265"/>
        </pc:sldMkLst>
        <pc:spChg chg="add mod">
          <ac:chgData name="Zara Shillito" userId="S::zara.shillito@nas.org.uk::3dff02aa-267f-48eb-bb33-4bb79cc994ab" providerId="AD" clId="Web-{D8F45715-B629-4DA7-5476-ABB1B748423D}" dt="2025-11-19T10:43:03.782" v="115" actId="1076"/>
          <ac:spMkLst>
            <pc:docMk/>
            <pc:sldMk cId="1077176568" sldId="265"/>
            <ac:spMk id="2" creationId="{07125656-2E08-C240-815D-F26127C1A131}"/>
          </ac:spMkLst>
        </pc:spChg>
        <pc:spChg chg="add mod">
          <ac:chgData name="Zara Shillito" userId="S::zara.shillito@nas.org.uk::3dff02aa-267f-48eb-bb33-4bb79cc994ab" providerId="AD" clId="Web-{D8F45715-B629-4DA7-5476-ABB1B748423D}" dt="2025-11-19T10:40:02.380" v="36" actId="1076"/>
          <ac:spMkLst>
            <pc:docMk/>
            <pc:sldMk cId="1077176568" sldId="265"/>
            <ac:spMk id="3" creationId="{61E03726-CDD9-A34D-B320-D7D8359F095B}"/>
          </ac:spMkLst>
        </pc:spChg>
        <pc:spChg chg="mod">
          <ac:chgData name="Zara Shillito" userId="S::zara.shillito@nas.org.uk::3dff02aa-267f-48eb-bb33-4bb79cc994ab" providerId="AD" clId="Web-{D8F45715-B629-4DA7-5476-ABB1B748423D}" dt="2025-11-19T10:40:02.396" v="37" actId="1076"/>
          <ac:spMkLst>
            <pc:docMk/>
            <pc:sldMk cId="1077176568" sldId="265"/>
            <ac:spMk id="4" creationId="{A0D49F9E-9270-8E40-9289-E925B6766956}"/>
          </ac:spMkLst>
        </pc:spChg>
        <pc:spChg chg="add mod">
          <ac:chgData name="Zara Shillito" userId="S::zara.shillito@nas.org.uk::3dff02aa-267f-48eb-bb33-4bb79cc994ab" providerId="AD" clId="Web-{D8F45715-B629-4DA7-5476-ABB1B748423D}" dt="2025-11-19T10:40:02.412" v="38" actId="1076"/>
          <ac:spMkLst>
            <pc:docMk/>
            <pc:sldMk cId="1077176568" sldId="265"/>
            <ac:spMk id="5" creationId="{55D3AD28-6704-4E3D-A5AF-94D9C8839409}"/>
          </ac:spMkLst>
        </pc:spChg>
        <pc:spChg chg="add mod">
          <ac:chgData name="Zara Shillito" userId="S::zara.shillito@nas.org.uk::3dff02aa-267f-48eb-bb33-4bb79cc994ab" providerId="AD" clId="Web-{D8F45715-B629-4DA7-5476-ABB1B748423D}" dt="2025-11-19T10:40:02.443" v="39" actId="1076"/>
          <ac:spMkLst>
            <pc:docMk/>
            <pc:sldMk cId="1077176568" sldId="265"/>
            <ac:spMk id="6" creationId="{C61F5BAC-9443-42C7-9765-3CADED340977}"/>
          </ac:spMkLst>
        </pc:spChg>
        <pc:spChg chg="add mod">
          <ac:chgData name="Zara Shillito" userId="S::zara.shillito@nas.org.uk::3dff02aa-267f-48eb-bb33-4bb79cc994ab" providerId="AD" clId="Web-{D8F45715-B629-4DA7-5476-ABB1B748423D}" dt="2025-11-19T10:40:02.459" v="40" actId="1076"/>
          <ac:spMkLst>
            <pc:docMk/>
            <pc:sldMk cId="1077176568" sldId="265"/>
            <ac:spMk id="9" creationId="{1ECC87EA-F57E-439A-B138-C148FC49CC46}"/>
          </ac:spMkLst>
        </pc:spChg>
        <pc:spChg chg="add mod">
          <ac:chgData name="Zara Shillito" userId="S::zara.shillito@nas.org.uk::3dff02aa-267f-48eb-bb33-4bb79cc994ab" providerId="AD" clId="Web-{D8F45715-B629-4DA7-5476-ABB1B748423D}" dt="2025-11-19T10:40:02.474" v="41" actId="1076"/>
          <ac:spMkLst>
            <pc:docMk/>
            <pc:sldMk cId="1077176568" sldId="265"/>
            <ac:spMk id="10" creationId="{A3CF615E-398F-4FE8-93BA-A9579F4C8051}"/>
          </ac:spMkLst>
        </pc:spChg>
        <pc:spChg chg="add mod">
          <ac:chgData name="Zara Shillito" userId="S::zara.shillito@nas.org.uk::3dff02aa-267f-48eb-bb33-4bb79cc994ab" providerId="AD" clId="Web-{D8F45715-B629-4DA7-5476-ABB1B748423D}" dt="2025-11-19T10:40:02.490" v="42" actId="1076"/>
          <ac:spMkLst>
            <pc:docMk/>
            <pc:sldMk cId="1077176568" sldId="265"/>
            <ac:spMk id="11" creationId="{D97A85A7-96AB-468E-BCAC-3E42B6CD710F}"/>
          </ac:spMkLst>
        </pc:spChg>
        <pc:spChg chg="add mod">
          <ac:chgData name="Zara Shillito" userId="S::zara.shillito@nas.org.uk::3dff02aa-267f-48eb-bb33-4bb79cc994ab" providerId="AD" clId="Web-{D8F45715-B629-4DA7-5476-ABB1B748423D}" dt="2025-11-19T10:40:02.521" v="43" actId="1076"/>
          <ac:spMkLst>
            <pc:docMk/>
            <pc:sldMk cId="1077176568" sldId="265"/>
            <ac:spMk id="12" creationId="{529D3E73-ADAB-4686-BAD0-5793CA6BB58C}"/>
          </ac:spMkLst>
        </pc:spChg>
        <pc:spChg chg="add mod">
          <ac:chgData name="Zara Shillito" userId="S::zara.shillito@nas.org.uk::3dff02aa-267f-48eb-bb33-4bb79cc994ab" providerId="AD" clId="Web-{D8F45715-B629-4DA7-5476-ABB1B748423D}" dt="2025-11-19T10:40:02.537" v="44" actId="1076"/>
          <ac:spMkLst>
            <pc:docMk/>
            <pc:sldMk cId="1077176568" sldId="265"/>
            <ac:spMk id="13" creationId="{4F3BCCAD-B10B-4540-A489-DDE53F498AC4}"/>
          </ac:spMkLst>
        </pc:spChg>
        <pc:spChg chg="add mod">
          <ac:chgData name="Zara Shillito" userId="S::zara.shillito@nas.org.uk::3dff02aa-267f-48eb-bb33-4bb79cc994ab" providerId="AD" clId="Web-{D8F45715-B629-4DA7-5476-ABB1B748423D}" dt="2025-11-19T10:40:02.568" v="45" actId="1076"/>
          <ac:spMkLst>
            <pc:docMk/>
            <pc:sldMk cId="1077176568" sldId="265"/>
            <ac:spMk id="14" creationId="{73248BC9-5E13-4AB9-B89D-855D99D348CA}"/>
          </ac:spMkLst>
        </pc:spChg>
        <pc:spChg chg="mod">
          <ac:chgData name="Zara Shillito" userId="S::zara.shillito@nas.org.uk::3dff02aa-267f-48eb-bb33-4bb79cc994ab" providerId="AD" clId="Web-{D8F45715-B629-4DA7-5476-ABB1B748423D}" dt="2025-11-19T10:40:02.584" v="46" actId="1076"/>
          <ac:spMkLst>
            <pc:docMk/>
            <pc:sldMk cId="1077176568" sldId="265"/>
            <ac:spMk id="15" creationId="{D62074EB-C6C9-44DD-A0B6-D0C5846FB14F}"/>
          </ac:spMkLst>
        </pc:spChg>
      </pc:sldChg>
      <pc:sldChg chg="addSp delSp modSp add replId">
        <pc:chgData name="Zara Shillito" userId="S::zara.shillito@nas.org.uk::3dff02aa-267f-48eb-bb33-4bb79cc994ab" providerId="AD" clId="Web-{D8F45715-B629-4DA7-5476-ABB1B748423D}" dt="2025-11-19T10:43:15.752" v="134"/>
        <pc:sldMkLst>
          <pc:docMk/>
          <pc:sldMk cId="1147755394" sldId="266"/>
        </pc:sldMkLst>
        <pc:spChg chg="add mod">
          <ac:chgData name="Zara Shillito" userId="S::zara.shillito@nas.org.uk::3dff02aa-267f-48eb-bb33-4bb79cc994ab" providerId="AD" clId="Web-{D8F45715-B629-4DA7-5476-ABB1B748423D}" dt="2025-11-19T10:40:15.647" v="65" actId="1076"/>
          <ac:spMkLst>
            <pc:docMk/>
            <pc:sldMk cId="1147755394" sldId="266"/>
            <ac:spMk id="2" creationId="{07125656-2E08-C240-815D-F26127C1A131}"/>
          </ac:spMkLst>
        </pc:spChg>
        <pc:spChg chg="add mod">
          <ac:chgData name="Zara Shillito" userId="S::zara.shillito@nas.org.uk::3dff02aa-267f-48eb-bb33-4bb79cc994ab" providerId="AD" clId="Web-{D8F45715-B629-4DA7-5476-ABB1B748423D}" dt="2025-11-19T10:43:15.298" v="118" actId="14100"/>
          <ac:spMkLst>
            <pc:docMk/>
            <pc:sldMk cId="1147755394" sldId="266"/>
            <ac:spMk id="3" creationId="{61E03726-CDD9-A34D-B320-D7D8359F095B}"/>
          </ac:spMkLst>
        </pc:spChg>
        <pc:spChg chg="add del mod">
          <ac:chgData name="Zara Shillito" userId="S::zara.shillito@nas.org.uk::3dff02aa-267f-48eb-bb33-4bb79cc994ab" providerId="AD" clId="Web-{D8F45715-B629-4DA7-5476-ABB1B748423D}" dt="2025-11-19T10:43:15.752" v="134"/>
          <ac:spMkLst>
            <pc:docMk/>
            <pc:sldMk cId="1147755394" sldId="266"/>
            <ac:spMk id="4" creationId="{A0D49F9E-9270-8E40-9289-E925B6766956}"/>
          </ac:spMkLst>
        </pc:spChg>
        <pc:spChg chg="add mod">
          <ac:chgData name="Zara Shillito" userId="S::zara.shillito@nas.org.uk::3dff02aa-267f-48eb-bb33-4bb79cc994ab" providerId="AD" clId="Web-{D8F45715-B629-4DA7-5476-ABB1B748423D}" dt="2025-11-19T10:43:15.330" v="120" actId="14100"/>
          <ac:spMkLst>
            <pc:docMk/>
            <pc:sldMk cId="1147755394" sldId="266"/>
            <ac:spMk id="5" creationId="{55D3AD28-6704-4E3D-A5AF-94D9C8839409}"/>
          </ac:spMkLst>
        </pc:spChg>
        <pc:spChg chg="add mod">
          <ac:chgData name="Zara Shillito" userId="S::zara.shillito@nas.org.uk::3dff02aa-267f-48eb-bb33-4bb79cc994ab" providerId="AD" clId="Web-{D8F45715-B629-4DA7-5476-ABB1B748423D}" dt="2025-11-19T10:43:15.345" v="121" actId="14100"/>
          <ac:spMkLst>
            <pc:docMk/>
            <pc:sldMk cId="1147755394" sldId="266"/>
            <ac:spMk id="6" creationId="{1ECC87EA-F57E-439A-B138-C148FC49CC46}"/>
          </ac:spMkLst>
        </pc:spChg>
        <pc:spChg chg="mod">
          <ac:chgData name="Zara Shillito" userId="S::zara.shillito@nas.org.uk::3dff02aa-267f-48eb-bb33-4bb79cc994ab" providerId="AD" clId="Web-{D8F45715-B629-4DA7-5476-ABB1B748423D}" dt="2025-11-19T10:43:15.283" v="116" actId="14100"/>
          <ac:spMkLst>
            <pc:docMk/>
            <pc:sldMk cId="1147755394" sldId="266"/>
            <ac:spMk id="7" creationId="{BFA2C858-7444-B2F9-ABEB-4C062818C88F}"/>
          </ac:spMkLst>
        </pc:spChg>
        <pc:spChg chg="mod">
          <ac:chgData name="Zara Shillito" userId="S::zara.shillito@nas.org.uk::3dff02aa-267f-48eb-bb33-4bb79cc994ab" providerId="AD" clId="Web-{D8F45715-B629-4DA7-5476-ABB1B748423D}" dt="2025-11-19T10:43:15.298" v="117" actId="14100"/>
          <ac:spMkLst>
            <pc:docMk/>
            <pc:sldMk cId="1147755394" sldId="266"/>
            <ac:spMk id="8" creationId="{6D212C6C-61F7-5111-D2A4-754D5FAFB896}"/>
          </ac:spMkLst>
        </pc:spChg>
        <pc:spChg chg="add mod">
          <ac:chgData name="Zara Shillito" userId="S::zara.shillito@nas.org.uk::3dff02aa-267f-48eb-bb33-4bb79cc994ab" providerId="AD" clId="Web-{D8F45715-B629-4DA7-5476-ABB1B748423D}" dt="2025-11-19T10:43:15.345" v="122" actId="14100"/>
          <ac:spMkLst>
            <pc:docMk/>
            <pc:sldMk cId="1147755394" sldId="266"/>
            <ac:spMk id="9" creationId="{A3CF615E-398F-4FE8-93BA-A9579F4C8051}"/>
          </ac:spMkLst>
        </pc:spChg>
        <pc:spChg chg="add mod">
          <ac:chgData name="Zara Shillito" userId="S::zara.shillito@nas.org.uk::3dff02aa-267f-48eb-bb33-4bb79cc994ab" providerId="AD" clId="Web-{D8F45715-B629-4DA7-5476-ABB1B748423D}" dt="2025-11-19T10:43:15.377" v="123" actId="14100"/>
          <ac:spMkLst>
            <pc:docMk/>
            <pc:sldMk cId="1147755394" sldId="266"/>
            <ac:spMk id="10" creationId="{D97A85A7-96AB-468E-BCAC-3E42B6CD710F}"/>
          </ac:spMkLst>
        </pc:spChg>
        <pc:spChg chg="add mod">
          <ac:chgData name="Zara Shillito" userId="S::zara.shillito@nas.org.uk::3dff02aa-267f-48eb-bb33-4bb79cc994ab" providerId="AD" clId="Web-{D8F45715-B629-4DA7-5476-ABB1B748423D}" dt="2025-11-19T10:43:15.377" v="124" actId="14100"/>
          <ac:spMkLst>
            <pc:docMk/>
            <pc:sldMk cId="1147755394" sldId="266"/>
            <ac:spMk id="11" creationId="{D62074EB-C6C9-44DD-A0B6-D0C5846FB14F}"/>
          </ac:spMkLst>
        </pc:spChg>
        <pc:spChg chg="add mod">
          <ac:chgData name="Zara Shillito" userId="S::zara.shillito@nas.org.uk::3dff02aa-267f-48eb-bb33-4bb79cc994ab" providerId="AD" clId="Web-{D8F45715-B629-4DA7-5476-ABB1B748423D}" dt="2025-11-19T10:43:15.423" v="127" actId="14100"/>
          <ac:spMkLst>
            <pc:docMk/>
            <pc:sldMk cId="1147755394" sldId="266"/>
            <ac:spMk id="14" creationId="{16AB07B1-5D6D-43E5-B3F3-274B7D94CBE1}"/>
          </ac:spMkLst>
        </pc:spChg>
        <pc:spChg chg="mod">
          <ac:chgData name="Zara Shillito" userId="S::zara.shillito@nas.org.uk::3dff02aa-267f-48eb-bb33-4bb79cc994ab" providerId="AD" clId="Web-{D8F45715-B629-4DA7-5476-ABB1B748423D}" dt="2025-11-19T10:43:15.470" v="130" actId="14100"/>
          <ac:spMkLst>
            <pc:docMk/>
            <pc:sldMk cId="1147755394" sldId="266"/>
            <ac:spMk id="17" creationId="{B88CB08F-A085-4C8F-96D1-5CA23ECCAEA2}"/>
          </ac:spMkLst>
        </pc:spChg>
        <pc:spChg chg="add mod">
          <ac:chgData name="Zara Shillito" userId="S::zara.shillito@nas.org.uk::3dff02aa-267f-48eb-bb33-4bb79cc994ab" providerId="AD" clId="Web-{D8F45715-B629-4DA7-5476-ABB1B748423D}" dt="2025-11-19T10:43:15.548" v="133" actId="14100"/>
          <ac:spMkLst>
            <pc:docMk/>
            <pc:sldMk cId="1147755394" sldId="266"/>
            <ac:spMk id="20" creationId="{998AC17E-4AEF-4A9F-A962-F4B6F299AD47}"/>
          </ac:spMkLst>
        </pc:spChg>
        <pc:picChg chg="mod">
          <ac:chgData name="Zara Shillito" userId="S::zara.shillito@nas.org.uk::3dff02aa-267f-48eb-bb33-4bb79cc994ab" providerId="AD" clId="Web-{D8F45715-B629-4DA7-5476-ABB1B748423D}" dt="2025-11-19T10:43:15.408" v="125" actId="14100"/>
          <ac:picMkLst>
            <pc:docMk/>
            <pc:sldMk cId="1147755394" sldId="266"/>
            <ac:picMk id="12" creationId="{A001D83D-F1F4-4B6E-AF0C-8771310EB67F}"/>
          </ac:picMkLst>
        </pc:picChg>
        <pc:picChg chg="mod">
          <ac:chgData name="Zara Shillito" userId="S::zara.shillito@nas.org.uk::3dff02aa-267f-48eb-bb33-4bb79cc994ab" providerId="AD" clId="Web-{D8F45715-B629-4DA7-5476-ABB1B748423D}" dt="2025-11-19T10:43:15.408" v="126" actId="14100"/>
          <ac:picMkLst>
            <pc:docMk/>
            <pc:sldMk cId="1147755394" sldId="266"/>
            <ac:picMk id="13" creationId="{E7C4B40F-39A3-421A-8C20-C2B1742BE1C1}"/>
          </ac:picMkLst>
        </pc:picChg>
        <pc:picChg chg="mod">
          <ac:chgData name="Zara Shillito" userId="S::zara.shillito@nas.org.uk::3dff02aa-267f-48eb-bb33-4bb79cc994ab" providerId="AD" clId="Web-{D8F45715-B629-4DA7-5476-ABB1B748423D}" dt="2025-11-19T10:43:15.439" v="128" actId="14100"/>
          <ac:picMkLst>
            <pc:docMk/>
            <pc:sldMk cId="1147755394" sldId="266"/>
            <ac:picMk id="15" creationId="{F69F5D96-25BA-4D1D-8284-A1221199EC06}"/>
          </ac:picMkLst>
        </pc:picChg>
        <pc:picChg chg="mod">
          <ac:chgData name="Zara Shillito" userId="S::zara.shillito@nas.org.uk::3dff02aa-267f-48eb-bb33-4bb79cc994ab" providerId="AD" clId="Web-{D8F45715-B629-4DA7-5476-ABB1B748423D}" dt="2025-11-19T10:43:15.455" v="129" actId="14100"/>
          <ac:picMkLst>
            <pc:docMk/>
            <pc:sldMk cId="1147755394" sldId="266"/>
            <ac:picMk id="16" creationId="{8ABDC036-2C97-48D9-AAE3-7564E535F9DC}"/>
          </ac:picMkLst>
        </pc:picChg>
        <pc:picChg chg="mod">
          <ac:chgData name="Zara Shillito" userId="S::zara.shillito@nas.org.uk::3dff02aa-267f-48eb-bb33-4bb79cc994ab" providerId="AD" clId="Web-{D8F45715-B629-4DA7-5476-ABB1B748423D}" dt="2025-11-19T10:43:15.486" v="131" actId="14100"/>
          <ac:picMkLst>
            <pc:docMk/>
            <pc:sldMk cId="1147755394" sldId="266"/>
            <ac:picMk id="18" creationId="{07EE7281-DA31-494E-93DB-3BF7E9758C26}"/>
          </ac:picMkLst>
        </pc:picChg>
        <pc:picChg chg="mod">
          <ac:chgData name="Zara Shillito" userId="S::zara.shillito@nas.org.uk::3dff02aa-267f-48eb-bb33-4bb79cc994ab" providerId="AD" clId="Web-{D8F45715-B629-4DA7-5476-ABB1B748423D}" dt="2025-11-19T10:43:15.502" v="132" actId="14100"/>
          <ac:picMkLst>
            <pc:docMk/>
            <pc:sldMk cId="1147755394" sldId="266"/>
            <ac:picMk id="19" creationId="{1B9F03B9-6624-48F8-B1B3-3F1056A055C6}"/>
          </ac:picMkLst>
        </pc:picChg>
      </pc:sldChg>
      <pc:sldChg chg="addSp modSp add replId">
        <pc:chgData name="Zara Shillito" userId="S::zara.shillito@nas.org.uk::3dff02aa-267f-48eb-bb33-4bb79cc994ab" providerId="AD" clId="Web-{D8F45715-B629-4DA7-5476-ABB1B748423D}" dt="2025-11-19T10:40:21.460" v="82"/>
        <pc:sldMkLst>
          <pc:docMk/>
          <pc:sldMk cId="3633743941" sldId="267"/>
        </pc:sldMkLst>
        <pc:picChg chg="add mod">
          <ac:chgData name="Zara Shillito" userId="S::zara.shillito@nas.org.uk::3dff02aa-267f-48eb-bb33-4bb79cc994ab" providerId="AD" clId="Web-{D8F45715-B629-4DA7-5476-ABB1B748423D}" dt="2025-11-19T10:40:21.460" v="82"/>
          <ac:picMkLst>
            <pc:docMk/>
            <pc:sldMk cId="3633743941" sldId="267"/>
            <ac:picMk id="2" creationId="{BA6EFA6B-5B06-5766-E7B7-5A6C0F72263A}"/>
          </ac:picMkLst>
        </pc:picChg>
      </pc:sldChg>
      <pc:sldChg chg="addSp delSp modSp add replId">
        <pc:chgData name="Zara Shillito" userId="S::zara.shillito@nas.org.uk::3dff02aa-267f-48eb-bb33-4bb79cc994ab" providerId="AD" clId="Web-{D8F45715-B629-4DA7-5476-ABB1B748423D}" dt="2025-11-19T10:43:51.816" v="155" actId="1076"/>
        <pc:sldMkLst>
          <pc:docMk/>
          <pc:sldMk cId="306396720" sldId="268"/>
        </pc:sldMkLst>
        <pc:spChg chg="add mod">
          <ac:chgData name="Zara Shillito" userId="S::zara.shillito@nas.org.uk::3dff02aa-267f-48eb-bb33-4bb79cc994ab" providerId="AD" clId="Web-{D8F45715-B629-4DA7-5476-ABB1B748423D}" dt="2025-11-19T10:43:46.019" v="148" actId="1076"/>
          <ac:spMkLst>
            <pc:docMk/>
            <pc:sldMk cId="306396720" sldId="268"/>
            <ac:spMk id="2" creationId="{0C761D77-83CA-4C47-A0DF-891E8C00598A}"/>
          </ac:spMkLst>
        </pc:spChg>
        <pc:spChg chg="add mod">
          <ac:chgData name="Zara Shillito" userId="S::zara.shillito@nas.org.uk::3dff02aa-267f-48eb-bb33-4bb79cc994ab" providerId="AD" clId="Web-{D8F45715-B629-4DA7-5476-ABB1B748423D}" dt="2025-11-19T10:43:51.784" v="152" actId="1076"/>
          <ac:spMkLst>
            <pc:docMk/>
            <pc:sldMk cId="306396720" sldId="268"/>
            <ac:spMk id="5" creationId="{F8D5CDAE-BA7E-457A-954A-BA0A3BA303C9}"/>
          </ac:spMkLst>
        </pc:spChg>
        <pc:spChg chg="add mod">
          <ac:chgData name="Zara Shillito" userId="S::zara.shillito@nas.org.uk::3dff02aa-267f-48eb-bb33-4bb79cc994ab" providerId="AD" clId="Web-{D8F45715-B629-4DA7-5476-ABB1B748423D}" dt="2025-11-19T10:43:51.800" v="153" actId="1076"/>
          <ac:spMkLst>
            <pc:docMk/>
            <pc:sldMk cId="306396720" sldId="268"/>
            <ac:spMk id="6" creationId="{5FDFC780-9A99-483C-A380-B594C3363F11}"/>
          </ac:spMkLst>
        </pc:spChg>
        <pc:spChg chg="del mod">
          <ac:chgData name="Zara Shillito" userId="S::zara.shillito@nas.org.uk::3dff02aa-267f-48eb-bb33-4bb79cc994ab" providerId="AD" clId="Web-{D8F45715-B629-4DA7-5476-ABB1B748423D}" dt="2025-11-19T10:43:30.799" v="144"/>
          <ac:spMkLst>
            <pc:docMk/>
            <pc:sldMk cId="306396720" sldId="268"/>
            <ac:spMk id="7" creationId="{FBBBEC9B-7354-D07E-8713-FF37731A01CF}"/>
          </ac:spMkLst>
        </pc:spChg>
        <pc:spChg chg="mod">
          <ac:chgData name="Zara Shillito" userId="S::zara.shillito@nas.org.uk::3dff02aa-267f-48eb-bb33-4bb79cc994ab" providerId="AD" clId="Web-{D8F45715-B629-4DA7-5476-ABB1B748423D}" dt="2025-11-19T10:43:51.738" v="149" actId="1076"/>
          <ac:spMkLst>
            <pc:docMk/>
            <pc:sldMk cId="306396720" sldId="268"/>
            <ac:spMk id="8" creationId="{9920E54F-32BD-5E87-CC3A-F3FE3A109C80}"/>
          </ac:spMkLst>
        </pc:spChg>
        <pc:spChg chg="add mod">
          <ac:chgData name="Zara Shillito" userId="S::zara.shillito@nas.org.uk::3dff02aa-267f-48eb-bb33-4bb79cc994ab" providerId="AD" clId="Web-{D8F45715-B629-4DA7-5476-ABB1B748423D}" dt="2025-11-19T10:43:51.816" v="155" actId="1076"/>
          <ac:spMkLst>
            <pc:docMk/>
            <pc:sldMk cId="306396720" sldId="268"/>
            <ac:spMk id="10" creationId="{64D8F88E-53E9-4E0B-AF95-B703545BB06B}"/>
          </ac:spMkLst>
        </pc:spChg>
        <pc:picChg chg="add mod">
          <ac:chgData name="Zara Shillito" userId="S::zara.shillito@nas.org.uk::3dff02aa-267f-48eb-bb33-4bb79cc994ab" providerId="AD" clId="Web-{D8F45715-B629-4DA7-5476-ABB1B748423D}" dt="2025-11-19T10:43:51.769" v="150" actId="1076"/>
          <ac:picMkLst>
            <pc:docMk/>
            <pc:sldMk cId="306396720" sldId="268"/>
            <ac:picMk id="3" creationId="{6BA346B7-4E5B-4A24-B701-6B9B452EAF37}"/>
          </ac:picMkLst>
        </pc:picChg>
        <pc:picChg chg="add mod">
          <ac:chgData name="Zara Shillito" userId="S::zara.shillito@nas.org.uk::3dff02aa-267f-48eb-bb33-4bb79cc994ab" providerId="AD" clId="Web-{D8F45715-B629-4DA7-5476-ABB1B748423D}" dt="2025-11-19T10:43:51.784" v="151" actId="1076"/>
          <ac:picMkLst>
            <pc:docMk/>
            <pc:sldMk cId="306396720" sldId="268"/>
            <ac:picMk id="4" creationId="{21AF5ECA-C250-4197-B494-8E288E81D5D9}"/>
          </ac:picMkLst>
        </pc:picChg>
        <pc:picChg chg="add mod">
          <ac:chgData name="Zara Shillito" userId="S::zara.shillito@nas.org.uk::3dff02aa-267f-48eb-bb33-4bb79cc994ab" providerId="AD" clId="Web-{D8F45715-B629-4DA7-5476-ABB1B748423D}" dt="2025-11-19T10:43:51.816" v="154" actId="1076"/>
          <ac:picMkLst>
            <pc:docMk/>
            <pc:sldMk cId="306396720" sldId="268"/>
            <ac:picMk id="9" creationId="{7D90A9B3-6601-453F-82EC-67CC2D434B18}"/>
          </ac:picMkLst>
        </pc:picChg>
      </pc:sldChg>
    </pc:docChg>
  </pc:docChgLst>
  <pc:docChgLst>
    <pc:chgData name="Mel Merritt" userId="S::mel.merritt@nas.org.uk::0b4fe356-233d-4298-a40e-0c41f602e709" providerId="AD" clId="Web-{13AE8680-92FE-4601-D5FD-6BE0394C5AF3}"/>
    <pc:docChg chg="modSld">
      <pc:chgData name="Mel Merritt" userId="S::mel.merritt@nas.org.uk::0b4fe356-233d-4298-a40e-0c41f602e709" providerId="AD" clId="Web-{13AE8680-92FE-4601-D5FD-6BE0394C5AF3}" dt="2025-11-12T18:44:28.186" v="322" actId="20577"/>
      <pc:docMkLst>
        <pc:docMk/>
      </pc:docMkLst>
      <pc:sldChg chg="modSp">
        <pc:chgData name="Mel Merritt" userId="S::mel.merritt@nas.org.uk::0b4fe356-233d-4298-a40e-0c41f602e709" providerId="AD" clId="Web-{13AE8680-92FE-4601-D5FD-6BE0394C5AF3}" dt="2025-11-12T18:37:45.983" v="101" actId="20577"/>
        <pc:sldMkLst>
          <pc:docMk/>
          <pc:sldMk cId="2766866111" sldId="257"/>
        </pc:sldMkLst>
      </pc:sldChg>
      <pc:sldChg chg="modSp">
        <pc:chgData name="Mel Merritt" userId="S::mel.merritt@nas.org.uk::0b4fe356-233d-4298-a40e-0c41f602e709" providerId="AD" clId="Web-{13AE8680-92FE-4601-D5FD-6BE0394C5AF3}" dt="2025-11-12T18:41:49.494" v="201" actId="14100"/>
        <pc:sldMkLst>
          <pc:docMk/>
          <pc:sldMk cId="3972832864" sldId="259"/>
        </pc:sldMkLst>
      </pc:sldChg>
      <pc:sldChg chg="modSp">
        <pc:chgData name="Mel Merritt" userId="S::mel.merritt@nas.org.uk::0b4fe356-233d-4298-a40e-0c41f602e709" providerId="AD" clId="Web-{13AE8680-92FE-4601-D5FD-6BE0394C5AF3}" dt="2025-11-12T18:42:22.105" v="203" actId="20577"/>
        <pc:sldMkLst>
          <pc:docMk/>
          <pc:sldMk cId="972142659" sldId="260"/>
        </pc:sldMkLst>
      </pc:sldChg>
      <pc:sldChg chg="modSp">
        <pc:chgData name="Mel Merritt" userId="S::mel.merritt@nas.org.uk::0b4fe356-233d-4298-a40e-0c41f602e709" providerId="AD" clId="Web-{13AE8680-92FE-4601-D5FD-6BE0394C5AF3}" dt="2025-11-12T18:44:28.186" v="322" actId="20577"/>
        <pc:sldMkLst>
          <pc:docMk/>
          <pc:sldMk cId="2169378960" sldId="2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F9E4F-C42F-45B6-BD92-527D3D490DE8}" type="datetimeFigureOut">
              <a:t>19/11/2025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CBE99-61FB-43F1-B6DF-706229C1924D}" type="slidenum">
              <a:t>‹#›</a:t>
            </a:fld>
            <a:endParaRPr lang="en-GB"/>
          </a:p>
        </p:txBody>
      </p:sp>
    </p:spTree>
    <p:extLst>
      <p:ext uri="{BB962C8B-B14F-4D97-AF65-F5344CB8AC3E}">
        <p14:creationId xmlns:p14="http://schemas.microsoft.com/office/powerpoint/2010/main" val="417346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rgbClr val="3720AC"/>
                </a:solidFill>
              </a:rPr>
              <a:t>Heritage</a:t>
            </a:r>
            <a:endParaRPr lang="en-GB" dirty="0">
              <a:solidFill>
                <a:srgbClr val="444444"/>
              </a:solidFill>
            </a:endParaRPr>
          </a:p>
          <a:p>
            <a:pPr marL="285750" indent="-285750">
              <a:buFont typeface="Arial,Sans-Serif"/>
              <a:buChar char="•"/>
            </a:pPr>
            <a:r>
              <a:rPr lang="en-GB" dirty="0">
                <a:solidFill>
                  <a:srgbClr val="3720AC"/>
                </a:solidFill>
              </a:rPr>
              <a:t>Empower and amplify the voices, stories and experiences of an otherwise marginalised and silenced group, giving them a platform to share their history, creating a benefit to wellbeing but also acceptance, as wider communities become more aware.</a:t>
            </a:r>
            <a:endParaRPr lang="en-US">
              <a:solidFill>
                <a:srgbClr val="444444"/>
              </a:solidFill>
            </a:endParaRPr>
          </a:p>
          <a:p>
            <a:pPr marL="285750" indent="-285750">
              <a:buFont typeface="Arial,Sans-Serif"/>
              <a:buChar char="•"/>
            </a:pPr>
            <a:endParaRPr lang="en-GB" dirty="0">
              <a:solidFill>
                <a:srgbClr val="444444"/>
              </a:solidFill>
            </a:endParaRPr>
          </a:p>
          <a:p>
            <a:pPr marL="285750" indent="-285750">
              <a:buFont typeface="Arial,Sans-Serif"/>
              <a:buChar char="•"/>
            </a:pPr>
            <a:r>
              <a:rPr lang="en-GB" dirty="0">
                <a:solidFill>
                  <a:srgbClr val="3720AC"/>
                </a:solidFill>
              </a:rPr>
              <a:t>Inform the strategic direction of the NAS by allowing us to reflect on how far we have come, and what can be achieved..</a:t>
            </a:r>
            <a:endParaRPr lang="en-US">
              <a:solidFill>
                <a:srgbClr val="444444"/>
              </a:solidFill>
            </a:endParaRPr>
          </a:p>
          <a:p>
            <a:pPr marL="285750" indent="-285750">
              <a:buFont typeface="Arial,Sans-Serif"/>
              <a:buChar char="•"/>
            </a:pPr>
            <a:endParaRPr lang="en-GB" dirty="0">
              <a:solidFill>
                <a:srgbClr val="444444"/>
              </a:solidFill>
            </a:endParaRPr>
          </a:p>
          <a:p>
            <a:pPr marL="285750" indent="-285750">
              <a:buFont typeface="Arial,Sans-Serif"/>
              <a:buChar char="•"/>
            </a:pPr>
            <a:r>
              <a:rPr lang="en-GB" dirty="0">
                <a:solidFill>
                  <a:srgbClr val="3720AC"/>
                </a:solidFill>
              </a:rPr>
              <a:t>Reach new audiences. We have not previously delivered a project like this, and so we will be able to expand our networks and engage new people with our work, such as through the creation of videos and shareable web content.</a:t>
            </a:r>
            <a:endParaRPr lang="en-US">
              <a:solidFill>
                <a:srgbClr val="444444"/>
              </a:solidFill>
            </a:endParaRPr>
          </a:p>
          <a:p>
            <a:r>
              <a:rPr lang="en-GB">
                <a:solidFill>
                  <a:srgbClr val="3720AC"/>
                </a:solidFill>
              </a:rPr>
              <a:t> </a:t>
            </a:r>
            <a:endParaRPr lang="en-US">
              <a:solidFill>
                <a:srgbClr val="444444"/>
              </a:solidFill>
            </a:endParaRPr>
          </a:p>
          <a:p>
            <a:r>
              <a:rPr lang="en-GB" b="1" dirty="0">
                <a:solidFill>
                  <a:srgbClr val="3720AC"/>
                </a:solidFill>
              </a:rPr>
              <a:t>People and communities</a:t>
            </a:r>
            <a:endParaRPr lang="en-US">
              <a:solidFill>
                <a:srgbClr val="444444"/>
              </a:solidFill>
            </a:endParaRPr>
          </a:p>
          <a:p>
            <a:r>
              <a:rPr lang="en-GB">
                <a:solidFill>
                  <a:srgbClr val="3720AC"/>
                </a:solidFill>
              </a:rPr>
              <a:t> </a:t>
            </a:r>
            <a:endParaRPr lang="en-US">
              <a:solidFill>
                <a:srgbClr val="444444"/>
              </a:solidFill>
            </a:endParaRPr>
          </a:p>
          <a:p>
            <a:pPr marL="285750" indent="-285750">
              <a:buFont typeface="Arial,Sans-Serif"/>
              <a:buChar char="•"/>
            </a:pPr>
            <a:r>
              <a:rPr lang="en-GB" dirty="0">
                <a:solidFill>
                  <a:srgbClr val="3720AC"/>
                </a:solidFill>
              </a:rPr>
              <a:t>Volunteers: develop skills that can be useful elsewhere in life, volunteers’ contributions will be meaningful, and highly valued. Furthermore, and in particular for autistic individuals, we hope that volunteers will develop connections between themselves and within the autistic community and their shared history, creating a positive impact on wellbeing.</a:t>
            </a:r>
            <a:endParaRPr lang="en-US">
              <a:solidFill>
                <a:srgbClr val="444444"/>
              </a:solidFill>
            </a:endParaRPr>
          </a:p>
          <a:p>
            <a:pPr marL="285750" indent="-285750">
              <a:buFont typeface="Arial,Sans-Serif"/>
              <a:buChar char="•"/>
            </a:pPr>
            <a:endParaRPr lang="en-GB" dirty="0">
              <a:solidFill>
                <a:srgbClr val="444444"/>
              </a:solidFill>
            </a:endParaRPr>
          </a:p>
          <a:p>
            <a:pPr marL="285750" indent="-285750">
              <a:buFont typeface="Arial,Sans-Serif"/>
              <a:buChar char="•"/>
            </a:pPr>
            <a:r>
              <a:rPr lang="en-GB" dirty="0">
                <a:solidFill>
                  <a:srgbClr val="3720AC"/>
                </a:solidFill>
              </a:rPr>
              <a:t>Contributors: provide a sense of community and connection, but also, as many autistic people have faced a lifetime of marginalisation and exclusion, this project will likely be useful in terms of processing and accepting what has happened, and creating hope for the future. </a:t>
            </a:r>
            <a:endParaRPr lang="en-US">
              <a:solidFill>
                <a:srgbClr val="444444"/>
              </a:solidFill>
            </a:endParaRPr>
          </a:p>
          <a:p>
            <a:pPr marL="285750" indent="-285750">
              <a:buFont typeface="Arial,Sans-Serif"/>
              <a:buChar char="•"/>
            </a:pPr>
            <a:endParaRPr lang="en-GB" dirty="0">
              <a:solidFill>
                <a:srgbClr val="444444"/>
              </a:solidFill>
            </a:endParaRPr>
          </a:p>
          <a:p>
            <a:pPr marL="285750" indent="-285750">
              <a:buFont typeface="Arial,Sans-Serif"/>
              <a:buChar char="•"/>
            </a:pPr>
            <a:r>
              <a:rPr lang="en-GB" dirty="0">
                <a:solidFill>
                  <a:srgbClr val="3720AC"/>
                </a:solidFill>
              </a:rPr>
              <a:t>Visitors and audiences of the heritage project: For autistic people and their families, we hope that a familiarisation and understanding of their history will improve wellbeing and connectivity. For professionals, we hope that they will develop their understanding of autism, leading to improved practices and a cyclical positive impact for autistic people. For members of the public, we hope that they will grow in awareness and acceptance of autism.</a:t>
            </a:r>
            <a:endParaRPr lang="en-US">
              <a:solidFill>
                <a:srgbClr val="444444"/>
              </a:solidFill>
            </a:endParaRPr>
          </a:p>
          <a:p>
            <a:r>
              <a:rPr lang="en-GB">
                <a:solidFill>
                  <a:srgbClr val="3720AC"/>
                </a:solidFill>
              </a:rPr>
              <a:t> </a:t>
            </a:r>
            <a:endParaRPr lang="en-US">
              <a:solidFill>
                <a:srgbClr val="444444"/>
              </a:solidFill>
            </a:endParaRPr>
          </a:p>
          <a:p>
            <a:pPr marL="285750" indent="-285750">
              <a:buFont typeface="Arial,Sans-Serif"/>
              <a:buChar char="•"/>
            </a:pPr>
            <a:r>
              <a:rPr lang="en-GB" dirty="0">
                <a:solidFill>
                  <a:srgbClr val="3720AC"/>
                </a:solidFill>
              </a:rPr>
              <a:t>Partners: we will review On the Record’s training Heritage</a:t>
            </a:r>
            <a:endParaRPr lang="en-US" dirty="0">
              <a:solidFill>
                <a:srgbClr val="444444"/>
              </a:solidFill>
            </a:endParaRPr>
          </a:p>
          <a:p>
            <a:endParaRPr lang="en-GB"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44CBE99-61FB-43F1-B6DF-706229C1924D}" type="slidenum">
              <a:t>4</a:t>
            </a:fld>
            <a:endParaRPr lang="en-GB"/>
          </a:p>
        </p:txBody>
      </p:sp>
    </p:spTree>
    <p:extLst>
      <p:ext uri="{BB962C8B-B14F-4D97-AF65-F5344CB8AC3E}">
        <p14:creationId xmlns:p14="http://schemas.microsoft.com/office/powerpoint/2010/main" val="1014568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37971-7E15-FB4B-AFE1-BDF41D20F61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02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880B3-0634-F34C-BD10-9DF8770BBE4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185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DB302-3741-1A44-B29F-E1BDB248D3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8969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78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heritagefund.org.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BAD906-4661-7243-A4D7-58D7ED055B78}"/>
              </a:ext>
            </a:extLst>
          </p:cNvPr>
          <p:cNvSpPr>
            <a:spLocks noGrp="1"/>
          </p:cNvSpPr>
          <p:nvPr/>
        </p:nvSpPr>
        <p:spPr>
          <a:xfrm>
            <a:off x="247705" y="2466208"/>
            <a:ext cx="5342212" cy="14372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50" b="1" dirty="0">
                <a:solidFill>
                  <a:schemeClr val="bg1"/>
                </a:solidFill>
                <a:latin typeface="Century Gothic" panose="020B0502020202020204" pitchFamily="34" charset="0"/>
              </a:rPr>
              <a:t>In our Words heritage project</a:t>
            </a:r>
          </a:p>
        </p:txBody>
      </p:sp>
      <p:pic>
        <p:nvPicPr>
          <p:cNvPr id="5" name="Picture 4">
            <a:extLst>
              <a:ext uri="{FF2B5EF4-FFF2-40B4-BE49-F238E27FC236}">
                <a16:creationId xmlns:a16="http://schemas.microsoft.com/office/drawing/2014/main" id="{A53BDF63-72C6-4465-A902-1BC6B367E0D2}"/>
              </a:ext>
            </a:extLst>
          </p:cNvPr>
          <p:cNvPicPr>
            <a:picLocks noChangeAspect="1"/>
          </p:cNvPicPr>
          <p:nvPr/>
        </p:nvPicPr>
        <p:blipFill>
          <a:blip r:embed="rId2"/>
          <a:stretch>
            <a:fillRect/>
          </a:stretch>
        </p:blipFill>
        <p:spPr>
          <a:xfrm>
            <a:off x="247705" y="5234708"/>
            <a:ext cx="2484609" cy="1307107"/>
          </a:xfrm>
          <a:prstGeom prst="rect">
            <a:avLst/>
          </a:prstGeom>
        </p:spPr>
      </p:pic>
    </p:spTree>
    <p:extLst>
      <p:ext uri="{BB962C8B-B14F-4D97-AF65-F5344CB8AC3E}">
        <p14:creationId xmlns:p14="http://schemas.microsoft.com/office/powerpoint/2010/main" val="270339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B1EE2-ED27-610D-383A-88729BAAD716}"/>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D67ECA72-9DA9-6559-10D6-FE80D25146D8}"/>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D849D19F-AB47-CC2D-E459-B29BE27365BD}"/>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2" name="Picture 1" descr="A person wearing glasses and a video&#10;&#10;AI-generated content may be incorrect.">
            <a:extLst>
              <a:ext uri="{FF2B5EF4-FFF2-40B4-BE49-F238E27FC236}">
                <a16:creationId xmlns:a16="http://schemas.microsoft.com/office/drawing/2014/main" id="{BA6EFA6B-5B06-5766-E7B7-5A6C0F72263A}"/>
              </a:ext>
            </a:extLst>
          </p:cNvPr>
          <p:cNvPicPr>
            <a:picLocks noChangeAspect="1"/>
          </p:cNvPicPr>
          <p:nvPr/>
        </p:nvPicPr>
        <p:blipFill>
          <a:blip r:embed="rId2"/>
          <a:stretch>
            <a:fillRect/>
          </a:stretch>
        </p:blipFill>
        <p:spPr>
          <a:xfrm>
            <a:off x="2209800" y="1081088"/>
            <a:ext cx="7772400" cy="4695825"/>
          </a:xfrm>
          <a:prstGeom prst="rect">
            <a:avLst/>
          </a:prstGeom>
        </p:spPr>
      </p:pic>
    </p:spTree>
    <p:extLst>
      <p:ext uri="{BB962C8B-B14F-4D97-AF65-F5344CB8AC3E}">
        <p14:creationId xmlns:p14="http://schemas.microsoft.com/office/powerpoint/2010/main" val="3633743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73811-0908-9F8E-415A-24FAD322EB7C}"/>
            </a:ext>
          </a:extLst>
        </p:cNvPr>
        <p:cNvGrpSpPr/>
        <p:nvPr/>
      </p:nvGrpSpPr>
      <p:grpSpPr>
        <a:xfrm>
          <a:off x="0" y="0"/>
          <a:ext cx="0" cy="0"/>
          <a:chOff x="0" y="0"/>
          <a:chExt cx="0" cy="0"/>
        </a:xfrm>
      </p:grpSpPr>
      <p:sp>
        <p:nvSpPr>
          <p:cNvPr id="8" name="Subtitle 2">
            <a:extLst>
              <a:ext uri="{FF2B5EF4-FFF2-40B4-BE49-F238E27FC236}">
                <a16:creationId xmlns:a16="http://schemas.microsoft.com/office/drawing/2014/main" id="{9920E54F-32BD-5E87-CC3A-F3FE3A109C80}"/>
              </a:ext>
            </a:extLst>
          </p:cNvPr>
          <p:cNvSpPr txBox="1">
            <a:spLocks/>
          </p:cNvSpPr>
          <p:nvPr/>
        </p:nvSpPr>
        <p:spPr>
          <a:xfrm>
            <a:off x="870858" y="2226697"/>
            <a:ext cx="10025417" cy="38319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2" name="TextBox 1">
            <a:extLst>
              <a:ext uri="{FF2B5EF4-FFF2-40B4-BE49-F238E27FC236}">
                <a16:creationId xmlns:a16="http://schemas.microsoft.com/office/drawing/2014/main" id="{0C761D77-83CA-4C47-A0DF-891E8C00598A}"/>
              </a:ext>
            </a:extLst>
          </p:cNvPr>
          <p:cNvSpPr txBox="1"/>
          <p:nvPr/>
        </p:nvSpPr>
        <p:spPr>
          <a:xfrm>
            <a:off x="870857" y="631056"/>
            <a:ext cx="6629400"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b="1" dirty="0">
                <a:solidFill>
                  <a:srgbClr val="4203BF"/>
                </a:solidFill>
                <a:latin typeface="Century Gothic" panose="020B0502020202020204" pitchFamily="34" charset="0"/>
              </a:rPr>
              <a:t>What’s next?</a:t>
            </a:r>
          </a:p>
        </p:txBody>
      </p:sp>
      <p:pic>
        <p:nvPicPr>
          <p:cNvPr id="3" name="Picture 2">
            <a:extLst>
              <a:ext uri="{FF2B5EF4-FFF2-40B4-BE49-F238E27FC236}">
                <a16:creationId xmlns:a16="http://schemas.microsoft.com/office/drawing/2014/main" id="{6BA346B7-4E5B-4A24-B701-6B9B452EAF37}"/>
              </a:ext>
            </a:extLst>
          </p:cNvPr>
          <p:cNvPicPr>
            <a:picLocks noChangeAspect="1"/>
          </p:cNvPicPr>
          <p:nvPr/>
        </p:nvPicPr>
        <p:blipFill rotWithShape="1">
          <a:blip r:embed="rId2"/>
          <a:srcRect l="80000" t="35609" r="12381" b="13598"/>
          <a:stretch/>
        </p:blipFill>
        <p:spPr>
          <a:xfrm>
            <a:off x="805543" y="1491798"/>
            <a:ext cx="2264229" cy="4252229"/>
          </a:xfrm>
          <a:prstGeom prst="rect">
            <a:avLst/>
          </a:prstGeom>
        </p:spPr>
      </p:pic>
      <p:pic>
        <p:nvPicPr>
          <p:cNvPr id="4" name="Picture 3">
            <a:extLst>
              <a:ext uri="{FF2B5EF4-FFF2-40B4-BE49-F238E27FC236}">
                <a16:creationId xmlns:a16="http://schemas.microsoft.com/office/drawing/2014/main" id="{21AF5ECA-C250-4197-B494-8E288E81D5D9}"/>
              </a:ext>
            </a:extLst>
          </p:cNvPr>
          <p:cNvPicPr>
            <a:picLocks noChangeAspect="1"/>
          </p:cNvPicPr>
          <p:nvPr/>
        </p:nvPicPr>
        <p:blipFill rotWithShape="1">
          <a:blip r:embed="rId3"/>
          <a:srcRect l="62857" t="40688" r="22619" b="33492"/>
          <a:stretch/>
        </p:blipFill>
        <p:spPr>
          <a:xfrm>
            <a:off x="3412671" y="1489985"/>
            <a:ext cx="3804557" cy="1828801"/>
          </a:xfrm>
          <a:prstGeom prst="rect">
            <a:avLst/>
          </a:prstGeom>
        </p:spPr>
      </p:pic>
      <p:sp>
        <p:nvSpPr>
          <p:cNvPr id="5" name="TextBox 4">
            <a:extLst>
              <a:ext uri="{FF2B5EF4-FFF2-40B4-BE49-F238E27FC236}">
                <a16:creationId xmlns:a16="http://schemas.microsoft.com/office/drawing/2014/main" id="{F8D5CDAE-BA7E-457A-954A-BA0A3BA303C9}"/>
              </a:ext>
            </a:extLst>
          </p:cNvPr>
          <p:cNvSpPr txBox="1"/>
          <p:nvPr/>
        </p:nvSpPr>
        <p:spPr>
          <a:xfrm>
            <a:off x="7358743" y="3889959"/>
            <a:ext cx="243839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4203BF"/>
                </a:solidFill>
                <a:latin typeface="Century Gothic" panose="020B0502020202020204" pitchFamily="34" charset="0"/>
              </a:rPr>
              <a:t>National Autistic Society Northern Ireland anniversary</a:t>
            </a:r>
          </a:p>
        </p:txBody>
      </p:sp>
      <p:sp>
        <p:nvSpPr>
          <p:cNvPr id="6" name="TextBox 5">
            <a:extLst>
              <a:ext uri="{FF2B5EF4-FFF2-40B4-BE49-F238E27FC236}">
                <a16:creationId xmlns:a16="http://schemas.microsoft.com/office/drawing/2014/main" id="{5FDFC780-9A99-483C-A380-B594C3363F11}"/>
              </a:ext>
            </a:extLst>
          </p:cNvPr>
          <p:cNvSpPr txBox="1"/>
          <p:nvPr/>
        </p:nvSpPr>
        <p:spPr>
          <a:xfrm>
            <a:off x="778328" y="5626410"/>
            <a:ext cx="229688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4203BF"/>
                </a:solidFill>
                <a:latin typeface="Century Gothic" panose="020B0502020202020204" pitchFamily="34" charset="0"/>
              </a:rPr>
              <a:t>Campaigns</a:t>
            </a:r>
          </a:p>
        </p:txBody>
      </p:sp>
      <p:pic>
        <p:nvPicPr>
          <p:cNvPr id="9" name="Picture 8">
            <a:extLst>
              <a:ext uri="{FF2B5EF4-FFF2-40B4-BE49-F238E27FC236}">
                <a16:creationId xmlns:a16="http://schemas.microsoft.com/office/drawing/2014/main" id="{7D90A9B3-6601-453F-82EC-67CC2D434B18}"/>
              </a:ext>
            </a:extLst>
          </p:cNvPr>
          <p:cNvPicPr>
            <a:picLocks noChangeAspect="1"/>
          </p:cNvPicPr>
          <p:nvPr/>
        </p:nvPicPr>
        <p:blipFill rotWithShape="1">
          <a:blip r:embed="rId4"/>
          <a:srcRect l="62500" t="41535" r="23095" b="29959"/>
          <a:stretch/>
        </p:blipFill>
        <p:spPr>
          <a:xfrm>
            <a:off x="3396343" y="3500209"/>
            <a:ext cx="3820885" cy="2126201"/>
          </a:xfrm>
          <a:prstGeom prst="rect">
            <a:avLst/>
          </a:prstGeom>
        </p:spPr>
      </p:pic>
      <p:sp>
        <p:nvSpPr>
          <p:cNvPr id="10" name="TextBox 7">
            <a:extLst>
              <a:ext uri="{FF2B5EF4-FFF2-40B4-BE49-F238E27FC236}">
                <a16:creationId xmlns:a16="http://schemas.microsoft.com/office/drawing/2014/main" id="{64D8F88E-53E9-4E0B-AF95-B703545BB06B}"/>
              </a:ext>
            </a:extLst>
          </p:cNvPr>
          <p:cNvSpPr txBox="1"/>
          <p:nvPr/>
        </p:nvSpPr>
        <p:spPr>
          <a:xfrm>
            <a:off x="7358743" y="1649393"/>
            <a:ext cx="2438399"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rgbClr val="4203BF"/>
                </a:solidFill>
                <a:latin typeface="Century Gothic" panose="020B0502020202020204" pitchFamily="34" charset="0"/>
              </a:rPr>
              <a:t>Sybil Elgar School </a:t>
            </a:r>
          </a:p>
          <a:p>
            <a:r>
              <a:rPr lang="en-GB" dirty="0">
                <a:solidFill>
                  <a:srgbClr val="4203BF"/>
                </a:solidFill>
                <a:latin typeface="Century Gothic" panose="020B0502020202020204" pitchFamily="34" charset="0"/>
              </a:rPr>
              <a:t>and Radlett Lodge </a:t>
            </a:r>
          </a:p>
          <a:p>
            <a:r>
              <a:rPr lang="en-GB" dirty="0">
                <a:solidFill>
                  <a:srgbClr val="4203BF"/>
                </a:solidFill>
                <a:latin typeface="Century Gothic" panose="020B0502020202020204" pitchFamily="34" charset="0"/>
              </a:rPr>
              <a:t>School anniversaries</a:t>
            </a:r>
          </a:p>
        </p:txBody>
      </p:sp>
    </p:spTree>
    <p:extLst>
      <p:ext uri="{BB962C8B-B14F-4D97-AF65-F5344CB8AC3E}">
        <p14:creationId xmlns:p14="http://schemas.microsoft.com/office/powerpoint/2010/main" val="30639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98574-DEE9-7F53-A4BB-141CD0BA334B}"/>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251CCE71-4C25-174B-6D8C-E401DA94DC14}"/>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2474A886-7E80-A44A-8840-EEBAC98A9109}"/>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2" name="Picture 1">
            <a:extLst>
              <a:ext uri="{FF2B5EF4-FFF2-40B4-BE49-F238E27FC236}">
                <a16:creationId xmlns:a16="http://schemas.microsoft.com/office/drawing/2014/main" id="{CFDCCF0D-C978-41CB-B6FF-C543553177FB}"/>
              </a:ext>
            </a:extLst>
          </p:cNvPr>
          <p:cNvPicPr>
            <a:picLocks noChangeAspect="1"/>
          </p:cNvPicPr>
          <p:nvPr/>
        </p:nvPicPr>
        <p:blipFill rotWithShape="1">
          <a:blip r:embed="rId2"/>
          <a:srcRect l="-1310" t="27824" r="1310" b="28276"/>
          <a:stretch/>
        </p:blipFill>
        <p:spPr>
          <a:xfrm>
            <a:off x="337457" y="1959427"/>
            <a:ext cx="11212285" cy="2579915"/>
          </a:xfrm>
          <a:prstGeom prst="rect">
            <a:avLst/>
          </a:prstGeom>
        </p:spPr>
      </p:pic>
      <p:sp>
        <p:nvSpPr>
          <p:cNvPr id="3" name="Rectangle 2">
            <a:extLst>
              <a:ext uri="{FF2B5EF4-FFF2-40B4-BE49-F238E27FC236}">
                <a16:creationId xmlns:a16="http://schemas.microsoft.com/office/drawing/2014/main" id="{4B13FB17-F33B-42CF-A925-1035A85A79BE}"/>
              </a:ext>
            </a:extLst>
          </p:cNvPr>
          <p:cNvSpPr/>
          <p:nvPr/>
        </p:nvSpPr>
        <p:spPr>
          <a:xfrm>
            <a:off x="191780" y="5983629"/>
            <a:ext cx="5359929"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dirty="0">
                <a:solidFill>
                  <a:srgbClr val="4203BF"/>
                </a:solidFill>
              </a:rPr>
              <a:t>autism.org.uk/in-our-words</a:t>
            </a:r>
          </a:p>
        </p:txBody>
      </p:sp>
    </p:spTree>
    <p:extLst>
      <p:ext uri="{BB962C8B-B14F-4D97-AF65-F5344CB8AC3E}">
        <p14:creationId xmlns:p14="http://schemas.microsoft.com/office/powerpoint/2010/main" val="216937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125656-2E08-C240-815D-F26127C1A131}"/>
              </a:ext>
            </a:extLst>
          </p:cNvPr>
          <p:cNvSpPr txBox="1">
            <a:spLocks/>
          </p:cNvSpPr>
          <p:nvPr/>
        </p:nvSpPr>
        <p:spPr>
          <a:xfrm>
            <a:off x="481694" y="545421"/>
            <a:ext cx="6819900"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203BF"/>
                </a:solidFill>
                <a:latin typeface="Century Gothic" panose="020B0502020202020204" pitchFamily="34" charset="0"/>
              </a:rPr>
              <a:t>In our Words archive</a:t>
            </a:r>
          </a:p>
        </p:txBody>
      </p:sp>
      <p:sp>
        <p:nvSpPr>
          <p:cNvPr id="5" name="Subtitle 2">
            <a:extLst>
              <a:ext uri="{FF2B5EF4-FFF2-40B4-BE49-F238E27FC236}">
                <a16:creationId xmlns:a16="http://schemas.microsoft.com/office/drawing/2014/main" id="{61E03726-CDD9-A34D-B320-D7D8359F095B}"/>
              </a:ext>
            </a:extLst>
          </p:cNvPr>
          <p:cNvSpPr txBox="1">
            <a:spLocks/>
          </p:cNvSpPr>
          <p:nvPr/>
        </p:nvSpPr>
        <p:spPr>
          <a:xfrm>
            <a:off x="481694" y="1716939"/>
            <a:ext cx="7364185" cy="665162"/>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4203BF"/>
                </a:solidFill>
                <a:latin typeface="Century Gothic" panose="020B0502020202020204" pitchFamily="34" charset="0"/>
              </a:rPr>
              <a:t>Aims of the project:</a:t>
            </a:r>
          </a:p>
        </p:txBody>
      </p:sp>
      <p:sp>
        <p:nvSpPr>
          <p:cNvPr id="6" name="Subtitle 2">
            <a:extLst>
              <a:ext uri="{FF2B5EF4-FFF2-40B4-BE49-F238E27FC236}">
                <a16:creationId xmlns:a16="http://schemas.microsoft.com/office/drawing/2014/main" id="{A0D49F9E-9270-8E40-9289-E925B6766956}"/>
              </a:ext>
            </a:extLst>
          </p:cNvPr>
          <p:cNvSpPr txBox="1">
            <a:spLocks/>
          </p:cNvSpPr>
          <p:nvPr/>
        </p:nvSpPr>
        <p:spPr>
          <a:xfrm>
            <a:off x="481694" y="2265804"/>
            <a:ext cx="5951764" cy="1162759"/>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4203BF"/>
                </a:solidFill>
                <a:latin typeface="Century Gothic" panose="020B0502020202020204" pitchFamily="34" charset="0"/>
              </a:rPr>
              <a:t>curate</a:t>
            </a:r>
          </a:p>
          <a:p>
            <a:r>
              <a:rPr lang="en-US" sz="1800" dirty="0">
                <a:solidFill>
                  <a:srgbClr val="4203BF"/>
                </a:solidFill>
                <a:latin typeface="Century Gothic" panose="020B0502020202020204" pitchFamily="34" charset="0"/>
              </a:rPr>
              <a:t>celebrate</a:t>
            </a:r>
          </a:p>
          <a:p>
            <a:r>
              <a:rPr lang="en-US" sz="1800" dirty="0">
                <a:solidFill>
                  <a:srgbClr val="4203BF"/>
                </a:solidFill>
                <a:latin typeface="Century Gothic" panose="020B0502020202020204" pitchFamily="34" charset="0"/>
              </a:rPr>
              <a:t>preserve</a:t>
            </a:r>
          </a:p>
          <a:p>
            <a:endParaRPr lang="en-US" sz="1800" dirty="0">
              <a:solidFill>
                <a:srgbClr val="4203BF"/>
              </a:solidFill>
              <a:latin typeface="Century Gothic" panose="020B0502020202020204" pitchFamily="34" charset="0"/>
            </a:endParaRPr>
          </a:p>
        </p:txBody>
      </p:sp>
      <p:grpSp>
        <p:nvGrpSpPr>
          <p:cNvPr id="7" name="Group 6">
            <a:extLst>
              <a:ext uri="{FF2B5EF4-FFF2-40B4-BE49-F238E27FC236}">
                <a16:creationId xmlns:a16="http://schemas.microsoft.com/office/drawing/2014/main" id="{BBCE8EE9-50C3-4510-8DC2-0F9339B60E9F}"/>
              </a:ext>
            </a:extLst>
          </p:cNvPr>
          <p:cNvGrpSpPr/>
          <p:nvPr/>
        </p:nvGrpSpPr>
        <p:grpSpPr>
          <a:xfrm>
            <a:off x="6360358" y="1037869"/>
            <a:ext cx="2971849" cy="4166180"/>
            <a:chOff x="5681362" y="1745440"/>
            <a:chExt cx="2710592" cy="3959352"/>
          </a:xfrm>
        </p:grpSpPr>
        <p:sp>
          <p:nvSpPr>
            <p:cNvPr id="8" name="Rectangle 7">
              <a:extLst>
                <a:ext uri="{FF2B5EF4-FFF2-40B4-BE49-F238E27FC236}">
                  <a16:creationId xmlns:a16="http://schemas.microsoft.com/office/drawing/2014/main" id="{A725D9BC-CDE6-4F0B-B54D-BA9789B7886E}"/>
                </a:ext>
              </a:extLst>
            </p:cNvPr>
            <p:cNvSpPr/>
            <p:nvPr/>
          </p:nvSpPr>
          <p:spPr>
            <a:xfrm>
              <a:off x="5681362" y="1745440"/>
              <a:ext cx="2710592" cy="3959352"/>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9" name="Picture 8">
              <a:extLst>
                <a:ext uri="{FF2B5EF4-FFF2-40B4-BE49-F238E27FC236}">
                  <a16:creationId xmlns:a16="http://schemas.microsoft.com/office/drawing/2014/main" id="{B5485D0C-688C-490A-9826-779E0F374FB0}"/>
                </a:ext>
              </a:extLst>
            </p:cNvPr>
            <p:cNvPicPr>
              <a:picLocks noChangeAspect="1"/>
            </p:cNvPicPr>
            <p:nvPr/>
          </p:nvPicPr>
          <p:blipFill rotWithShape="1">
            <a:blip r:embed="rId2"/>
            <a:srcRect l="17264" t="17805" r="69593" b="14752"/>
            <a:stretch/>
          </p:blipFill>
          <p:spPr>
            <a:xfrm rot="4630">
              <a:off x="5758216" y="1877128"/>
              <a:ext cx="2574077" cy="3715173"/>
            </a:xfrm>
            <a:prstGeom prst="rect">
              <a:avLst/>
            </a:prstGeom>
          </p:spPr>
        </p:pic>
      </p:grpSp>
    </p:spTree>
    <p:extLst>
      <p:ext uri="{BB962C8B-B14F-4D97-AF65-F5344CB8AC3E}">
        <p14:creationId xmlns:p14="http://schemas.microsoft.com/office/powerpoint/2010/main" val="276686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75B52BC-CA31-3240-9FD4-7619B20BD31A}"/>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2" name="Rectangle 1">
            <a:extLst>
              <a:ext uri="{FF2B5EF4-FFF2-40B4-BE49-F238E27FC236}">
                <a16:creationId xmlns:a16="http://schemas.microsoft.com/office/drawing/2014/main" id="{486B74D2-81F3-4323-A568-EAAED10B3D09}"/>
              </a:ext>
            </a:extLst>
          </p:cNvPr>
          <p:cNvSpPr/>
          <p:nvPr/>
        </p:nvSpPr>
        <p:spPr>
          <a:xfrm>
            <a:off x="5238083" y="1960385"/>
            <a:ext cx="4572000" cy="2862322"/>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u="sng" dirty="0">
                <a:solidFill>
                  <a:srgbClr val="4203BF"/>
                </a:solidFill>
                <a:latin typeface="Century Gothic" panose="020B0502020202020204" pitchFamily="34" charset="0"/>
                <a:hlinkClick r:id="rId2">
                  <a:extLst>
                    <a:ext uri="{A12FA001-AC4F-418D-AE19-62706E023703}">
                      <ahyp:hlinkClr xmlns:ahyp="http://schemas.microsoft.com/office/drawing/2018/hyperlinkcolor" val="tx"/>
                    </a:ext>
                  </a:extLst>
                </a:hlinkClick>
              </a:rPr>
              <a:t>The National Lottery Heritage Fund</a:t>
            </a:r>
            <a:r>
              <a:rPr lang="en-GB" dirty="0">
                <a:solidFill>
                  <a:srgbClr val="4203BF"/>
                </a:solidFill>
                <a:latin typeface="Century Gothic" panose="020B0502020202020204" pitchFamily="34" charset="0"/>
              </a:rPr>
              <a:t> supports projects that connect people and communities with the UK’s heritage.</a:t>
            </a:r>
          </a:p>
          <a:p>
            <a:r>
              <a:rPr lang="en-GB" dirty="0">
                <a:solidFill>
                  <a:srgbClr val="4203BF"/>
                </a:solidFill>
                <a:latin typeface="Century Gothic" panose="020B0502020202020204" pitchFamily="34" charset="0"/>
              </a:rPr>
              <a:t>The National Autistic Society’s ‘In our Words: Sixty years of the National Autistic Society and the story of autism in the UK’ project has been made possible thanks to money raised by National Lottery players.</a:t>
            </a:r>
            <a:endParaRPr lang="en-GB" b="0" i="0" dirty="0">
              <a:solidFill>
                <a:srgbClr val="4203BF"/>
              </a:solidFill>
              <a:effectLst/>
              <a:latin typeface="Century Gothic" panose="020B0502020202020204" pitchFamily="34" charset="0"/>
            </a:endParaRPr>
          </a:p>
        </p:txBody>
      </p:sp>
      <p:pic>
        <p:nvPicPr>
          <p:cNvPr id="3" name="Picture 2">
            <a:extLst>
              <a:ext uri="{FF2B5EF4-FFF2-40B4-BE49-F238E27FC236}">
                <a16:creationId xmlns:a16="http://schemas.microsoft.com/office/drawing/2014/main" id="{E7A001AD-5132-4115-A748-D7A4FAFC9B95}"/>
              </a:ext>
            </a:extLst>
          </p:cNvPr>
          <p:cNvPicPr>
            <a:picLocks noChangeAspect="1"/>
          </p:cNvPicPr>
          <p:nvPr/>
        </p:nvPicPr>
        <p:blipFill rotWithShape="1">
          <a:blip r:embed="rId3"/>
          <a:srcRect l="73810" t="35969" r="12976" b="32576"/>
          <a:stretch/>
        </p:blipFill>
        <p:spPr>
          <a:xfrm>
            <a:off x="1829621" y="1296632"/>
            <a:ext cx="3410755" cy="4267199"/>
          </a:xfrm>
          <a:prstGeom prst="rect">
            <a:avLst/>
          </a:prstGeom>
        </p:spPr>
      </p:pic>
    </p:spTree>
    <p:extLst>
      <p:ext uri="{BB962C8B-B14F-4D97-AF65-F5344CB8AC3E}">
        <p14:creationId xmlns:p14="http://schemas.microsoft.com/office/powerpoint/2010/main" val="397283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D3A94-F6B6-9DAB-B3E6-FA0996114A37}"/>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EBBD181E-0C0D-23B0-CC5E-900C6DE4C342}"/>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A0C733AE-1D4B-18E2-7B3F-EF57E89E40EF}"/>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2" name="Title 1">
            <a:extLst>
              <a:ext uri="{FF2B5EF4-FFF2-40B4-BE49-F238E27FC236}">
                <a16:creationId xmlns:a16="http://schemas.microsoft.com/office/drawing/2014/main" id="{07125656-2E08-C240-815D-F26127C1A131}"/>
              </a:ext>
            </a:extLst>
          </p:cNvPr>
          <p:cNvSpPr txBox="1">
            <a:spLocks/>
          </p:cNvSpPr>
          <p:nvPr/>
        </p:nvSpPr>
        <p:spPr>
          <a:xfrm>
            <a:off x="481694" y="545421"/>
            <a:ext cx="5951764"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203BF"/>
                </a:solidFill>
                <a:latin typeface="Century Gothic" panose="020B0502020202020204" pitchFamily="34" charset="0"/>
              </a:rPr>
              <a:t>In our Words archive</a:t>
            </a:r>
          </a:p>
        </p:txBody>
      </p:sp>
      <p:sp>
        <p:nvSpPr>
          <p:cNvPr id="3" name="Subtitle 2">
            <a:extLst>
              <a:ext uri="{FF2B5EF4-FFF2-40B4-BE49-F238E27FC236}">
                <a16:creationId xmlns:a16="http://schemas.microsoft.com/office/drawing/2014/main" id="{61E03726-CDD9-A34D-B320-D7D8359F095B}"/>
              </a:ext>
            </a:extLst>
          </p:cNvPr>
          <p:cNvSpPr txBox="1">
            <a:spLocks/>
          </p:cNvSpPr>
          <p:nvPr/>
        </p:nvSpPr>
        <p:spPr>
          <a:xfrm>
            <a:off x="481693" y="1304475"/>
            <a:ext cx="7364185" cy="665162"/>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rgbClr val="4203BF"/>
                </a:solidFill>
                <a:latin typeface="Century Gothic" panose="020B0502020202020204" pitchFamily="34" charset="0"/>
              </a:rPr>
              <a:t>Main outcomes</a:t>
            </a:r>
          </a:p>
        </p:txBody>
      </p:sp>
      <p:sp>
        <p:nvSpPr>
          <p:cNvPr id="4" name="Rectangle 3">
            <a:extLst>
              <a:ext uri="{FF2B5EF4-FFF2-40B4-BE49-F238E27FC236}">
                <a16:creationId xmlns:a16="http://schemas.microsoft.com/office/drawing/2014/main" id="{0EA9EF33-AD12-458F-9625-4AA27498DEAC}"/>
              </a:ext>
            </a:extLst>
          </p:cNvPr>
          <p:cNvSpPr/>
          <p:nvPr/>
        </p:nvSpPr>
        <p:spPr>
          <a:xfrm>
            <a:off x="477612" y="1966899"/>
            <a:ext cx="7758792" cy="433965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2000" b="1" dirty="0">
                <a:solidFill>
                  <a:srgbClr val="3720AC"/>
                </a:solidFill>
              </a:rPr>
              <a:t>Heritage:</a:t>
            </a:r>
            <a:endParaRPr lang="en-GB" sz="2000" dirty="0">
              <a:solidFill>
                <a:srgbClr val="3720AC"/>
              </a:solidFill>
            </a:endParaRPr>
          </a:p>
          <a:p>
            <a:pPr marL="285750" lvl="0" indent="-285750" fontAlgn="base">
              <a:buFont typeface="Arial" panose="020B0604020202020204" pitchFamily="34" charset="0"/>
              <a:buChar char="•"/>
            </a:pPr>
            <a:r>
              <a:rPr lang="en-GB" dirty="0">
                <a:solidFill>
                  <a:srgbClr val="3720AC"/>
                </a:solidFill>
              </a:rPr>
              <a:t>empower and amplify the voices</a:t>
            </a:r>
          </a:p>
          <a:p>
            <a:pPr marL="285750" lvl="0" indent="-285750" fontAlgn="base">
              <a:buFont typeface="Arial" panose="020B0604020202020204" pitchFamily="34" charset="0"/>
              <a:buChar char="•"/>
            </a:pPr>
            <a:r>
              <a:rPr lang="en-GB" dirty="0">
                <a:solidFill>
                  <a:srgbClr val="3720AC"/>
                </a:solidFill>
              </a:rPr>
              <a:t>inform the strategic direction of the National Autistic Society</a:t>
            </a:r>
          </a:p>
          <a:p>
            <a:pPr marL="285750" lvl="0" indent="-285750" fontAlgn="base">
              <a:buFont typeface="Arial" panose="020B0604020202020204" pitchFamily="34" charset="0"/>
              <a:buChar char="•"/>
            </a:pPr>
            <a:r>
              <a:rPr lang="en-GB" dirty="0">
                <a:solidFill>
                  <a:srgbClr val="3720AC"/>
                </a:solidFill>
              </a:rPr>
              <a:t>reach new audiences. </a:t>
            </a:r>
            <a:r>
              <a:rPr lang="en-GB" sz="2000" dirty="0">
                <a:solidFill>
                  <a:srgbClr val="3720AC"/>
                </a:solidFill>
              </a:rPr>
              <a:t> </a:t>
            </a:r>
          </a:p>
          <a:p>
            <a:pPr fontAlgn="base"/>
            <a:r>
              <a:rPr lang="en-GB" sz="2000" b="1" dirty="0">
                <a:solidFill>
                  <a:srgbClr val="3720AC"/>
                </a:solidFill>
              </a:rPr>
              <a:t>People and communities:</a:t>
            </a:r>
            <a:endParaRPr lang="en-GB" sz="2000" dirty="0">
              <a:solidFill>
                <a:srgbClr val="3720AC"/>
              </a:solidFill>
            </a:endParaRPr>
          </a:p>
          <a:p>
            <a:pPr marL="285750" lvl="0" indent="-285750" fontAlgn="base">
              <a:buFont typeface="Arial" panose="020B0604020202020204" pitchFamily="34" charset="0"/>
              <a:buChar char="•"/>
            </a:pPr>
            <a:r>
              <a:rPr lang="en-GB" dirty="0">
                <a:solidFill>
                  <a:srgbClr val="3720AC"/>
                </a:solidFill>
              </a:rPr>
              <a:t>volunteers: develop skills that can be useful elsewhere in life; volunteers’ contributions will be meaningful and highly valued </a:t>
            </a:r>
          </a:p>
          <a:p>
            <a:pPr marL="285750" lvl="0" indent="-285750" fontAlgn="base">
              <a:buFont typeface="Arial" panose="020B0604020202020204" pitchFamily="34" charset="0"/>
              <a:buChar char="•"/>
            </a:pPr>
            <a:r>
              <a:rPr lang="en-GB" dirty="0">
                <a:solidFill>
                  <a:srgbClr val="3720AC"/>
                </a:solidFill>
              </a:rPr>
              <a:t>contributors: provide a sense of community and connection</a:t>
            </a:r>
          </a:p>
          <a:p>
            <a:pPr marL="285750" lvl="0" indent="-285750" fontAlgn="base">
              <a:buFont typeface="Arial" panose="020B0604020202020204" pitchFamily="34" charset="0"/>
              <a:buChar char="•"/>
            </a:pPr>
            <a:r>
              <a:rPr lang="en-GB" dirty="0">
                <a:solidFill>
                  <a:srgbClr val="3720AC"/>
                </a:solidFill>
              </a:rPr>
              <a:t>people viewing the archive:</a:t>
            </a:r>
          </a:p>
          <a:p>
            <a:pPr marL="742950" lvl="1" indent="-285750" fontAlgn="base">
              <a:buFont typeface="Arial" panose="020B0604020202020204" pitchFamily="34" charset="0"/>
              <a:buChar char="•"/>
            </a:pPr>
            <a:r>
              <a:rPr lang="en-GB" dirty="0">
                <a:solidFill>
                  <a:srgbClr val="3720AC"/>
                </a:solidFill>
              </a:rPr>
              <a:t>improve wellbeing and connectivity</a:t>
            </a:r>
          </a:p>
          <a:p>
            <a:pPr marL="742950" lvl="1" indent="-285750" fontAlgn="base">
              <a:buFont typeface="Arial" panose="020B0604020202020204" pitchFamily="34" charset="0"/>
              <a:buChar char="•"/>
            </a:pPr>
            <a:r>
              <a:rPr lang="en-GB" dirty="0">
                <a:solidFill>
                  <a:srgbClr val="3720AC"/>
                </a:solidFill>
              </a:rPr>
              <a:t>develop understanding of autism, leading to improved practices </a:t>
            </a:r>
          </a:p>
          <a:p>
            <a:pPr marL="742950" lvl="1" indent="-285750" fontAlgn="base">
              <a:buFont typeface="Arial" panose="020B0604020202020204" pitchFamily="34" charset="0"/>
              <a:buChar char="•"/>
            </a:pPr>
            <a:r>
              <a:rPr lang="en-GB" dirty="0">
                <a:solidFill>
                  <a:srgbClr val="3720AC"/>
                </a:solidFill>
              </a:rPr>
              <a:t>grow awareness and acceptance </a:t>
            </a:r>
            <a:r>
              <a:rPr lang="en-GB">
                <a:solidFill>
                  <a:srgbClr val="3720AC"/>
                </a:solidFill>
              </a:rPr>
              <a:t>of autism.</a:t>
            </a:r>
            <a:endParaRPr lang="en-GB" dirty="0">
              <a:solidFill>
                <a:srgbClr val="3720AC"/>
              </a:solidFill>
            </a:endParaRPr>
          </a:p>
          <a:p>
            <a:r>
              <a:rPr lang="en-GB" dirty="0">
                <a:solidFill>
                  <a:srgbClr val="3720AC"/>
                </a:solidFill>
              </a:rPr>
              <a:t> </a:t>
            </a:r>
          </a:p>
          <a:p>
            <a:pPr marL="285750" lvl="0" indent="-285750" fontAlgn="base">
              <a:buFont typeface="Arial" panose="020B0604020202020204" pitchFamily="34" charset="0"/>
              <a:buChar char="•"/>
            </a:pPr>
            <a:r>
              <a:rPr lang="en-GB" b="1" dirty="0">
                <a:solidFill>
                  <a:srgbClr val="3720AC"/>
                </a:solidFill>
              </a:rPr>
              <a:t>Partners: </a:t>
            </a:r>
            <a:r>
              <a:rPr lang="en-GB" dirty="0">
                <a:solidFill>
                  <a:srgbClr val="3720AC"/>
                </a:solidFill>
              </a:rPr>
              <a:t>worked with partners to develop their autism knowledge and practice.</a:t>
            </a:r>
          </a:p>
        </p:txBody>
      </p:sp>
    </p:spTree>
    <p:extLst>
      <p:ext uri="{BB962C8B-B14F-4D97-AF65-F5344CB8AC3E}">
        <p14:creationId xmlns:p14="http://schemas.microsoft.com/office/powerpoint/2010/main" val="97214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384C6-B5DD-9C9E-3ACA-667E61CD9AB3}"/>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F5B6E9DF-BCC5-2DC8-8784-AF96BEF906CF}"/>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34CCE1FF-6D25-3CA1-3110-047833BB4714}"/>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2" name="Title 1">
            <a:extLst>
              <a:ext uri="{FF2B5EF4-FFF2-40B4-BE49-F238E27FC236}">
                <a16:creationId xmlns:a16="http://schemas.microsoft.com/office/drawing/2014/main" id="{07125656-2E08-C240-815D-F26127C1A131}"/>
              </a:ext>
            </a:extLst>
          </p:cNvPr>
          <p:cNvSpPr txBox="1">
            <a:spLocks/>
          </p:cNvSpPr>
          <p:nvPr/>
        </p:nvSpPr>
        <p:spPr>
          <a:xfrm>
            <a:off x="481694" y="545421"/>
            <a:ext cx="5951764"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203BF"/>
                </a:solidFill>
                <a:latin typeface="Century Gothic" panose="020B0502020202020204" pitchFamily="34" charset="0"/>
              </a:rPr>
              <a:t>Autistic voice</a:t>
            </a:r>
          </a:p>
        </p:txBody>
      </p:sp>
      <p:sp>
        <p:nvSpPr>
          <p:cNvPr id="3" name="Rectangle 2">
            <a:extLst>
              <a:ext uri="{FF2B5EF4-FFF2-40B4-BE49-F238E27FC236}">
                <a16:creationId xmlns:a16="http://schemas.microsoft.com/office/drawing/2014/main" id="{0EA9EF33-AD12-458F-9625-4AA27498DEAC}"/>
              </a:ext>
            </a:extLst>
          </p:cNvPr>
          <p:cNvSpPr/>
          <p:nvPr/>
        </p:nvSpPr>
        <p:spPr>
          <a:xfrm>
            <a:off x="481694" y="1626200"/>
            <a:ext cx="7758792" cy="203132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dirty="0">
                <a:solidFill>
                  <a:srgbClr val="4203BF"/>
                </a:solidFill>
                <a:latin typeface="Century Gothic" panose="020B0502020202020204" pitchFamily="34" charset="0"/>
              </a:rPr>
              <a:t>Public surveys</a:t>
            </a:r>
          </a:p>
          <a:p>
            <a:pPr marL="571500" indent="-571500">
              <a:buFont typeface="Arial" panose="020B0604020202020204" pitchFamily="34" charset="0"/>
              <a:buChar char="•"/>
            </a:pPr>
            <a:r>
              <a:rPr lang="en-US" dirty="0">
                <a:solidFill>
                  <a:srgbClr val="4203BF"/>
                </a:solidFill>
                <a:latin typeface="Century Gothic" panose="020B0502020202020204" pitchFamily="34" charset="0"/>
              </a:rPr>
              <a:t>Project officer</a:t>
            </a:r>
          </a:p>
          <a:p>
            <a:pPr marL="571500" indent="-571500">
              <a:buFont typeface="Arial" panose="020B0604020202020204" pitchFamily="34" charset="0"/>
              <a:buChar char="•"/>
            </a:pPr>
            <a:r>
              <a:rPr lang="en-US" dirty="0">
                <a:solidFill>
                  <a:srgbClr val="4203BF"/>
                </a:solidFill>
                <a:latin typeface="Century Gothic" panose="020B0502020202020204" pitchFamily="34" charset="0"/>
              </a:rPr>
              <a:t>Steering group</a:t>
            </a:r>
          </a:p>
          <a:p>
            <a:pPr marL="571500" indent="-571500">
              <a:buFont typeface="Arial" panose="020B0604020202020204" pitchFamily="34" charset="0"/>
              <a:buChar char="•"/>
            </a:pPr>
            <a:r>
              <a:rPr lang="en-US" dirty="0">
                <a:solidFill>
                  <a:srgbClr val="4203BF"/>
                </a:solidFill>
                <a:latin typeface="Century Gothic" panose="020B0502020202020204" pitchFamily="34" charset="0"/>
              </a:rPr>
              <a:t>Volunteers</a:t>
            </a:r>
          </a:p>
          <a:p>
            <a:pPr marL="571500" indent="-571500">
              <a:buFont typeface="Arial" panose="020B0604020202020204" pitchFamily="34" charset="0"/>
              <a:buChar char="•"/>
            </a:pPr>
            <a:r>
              <a:rPr lang="en-US" dirty="0">
                <a:solidFill>
                  <a:srgbClr val="4203BF"/>
                </a:solidFill>
                <a:latin typeface="Century Gothic" panose="020B0502020202020204" pitchFamily="34" charset="0"/>
              </a:rPr>
              <a:t>Evaluator</a:t>
            </a:r>
          </a:p>
          <a:p>
            <a:pPr marL="571500" indent="-571500">
              <a:buFont typeface="Arial" panose="020B0604020202020204" pitchFamily="34" charset="0"/>
              <a:buChar char="•"/>
            </a:pPr>
            <a:r>
              <a:rPr lang="en-US" dirty="0">
                <a:solidFill>
                  <a:srgbClr val="4203BF"/>
                </a:solidFill>
                <a:latin typeface="Century Gothic" panose="020B0502020202020204" pitchFamily="34" charset="0"/>
              </a:rPr>
              <a:t>Interviews, art work, podcast and films</a:t>
            </a:r>
          </a:p>
          <a:p>
            <a:pPr fontAlgn="base"/>
            <a:endParaRPr lang="en-GB" dirty="0">
              <a:solidFill>
                <a:srgbClr val="3720AC"/>
              </a:solidFill>
            </a:endParaRPr>
          </a:p>
        </p:txBody>
      </p:sp>
      <p:grpSp>
        <p:nvGrpSpPr>
          <p:cNvPr id="4" name="Group 3">
            <a:extLst>
              <a:ext uri="{FF2B5EF4-FFF2-40B4-BE49-F238E27FC236}">
                <a16:creationId xmlns:a16="http://schemas.microsoft.com/office/drawing/2014/main" id="{6270DF91-C2E2-4276-92DA-59C32104939B}"/>
              </a:ext>
            </a:extLst>
          </p:cNvPr>
          <p:cNvGrpSpPr/>
          <p:nvPr/>
        </p:nvGrpSpPr>
        <p:grpSpPr>
          <a:xfrm>
            <a:off x="6436949" y="1443281"/>
            <a:ext cx="3167743" cy="4288971"/>
            <a:chOff x="5932715" y="2013856"/>
            <a:chExt cx="2133600" cy="2688772"/>
          </a:xfrm>
        </p:grpSpPr>
        <p:sp>
          <p:nvSpPr>
            <p:cNvPr id="5" name="Rectangle 4">
              <a:extLst>
                <a:ext uri="{FF2B5EF4-FFF2-40B4-BE49-F238E27FC236}">
                  <a16:creationId xmlns:a16="http://schemas.microsoft.com/office/drawing/2014/main" id="{1CB3AC35-1BA0-4578-8553-A8C87187552F}"/>
                </a:ext>
              </a:extLst>
            </p:cNvPr>
            <p:cNvSpPr/>
            <p:nvPr/>
          </p:nvSpPr>
          <p:spPr>
            <a:xfrm>
              <a:off x="5932715" y="2013856"/>
              <a:ext cx="2133600" cy="2688772"/>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6" name="Picture 5">
              <a:extLst>
                <a:ext uri="{FF2B5EF4-FFF2-40B4-BE49-F238E27FC236}">
                  <a16:creationId xmlns:a16="http://schemas.microsoft.com/office/drawing/2014/main" id="{276BC1AC-7C9A-4B19-956A-0112E5F9EAC4}"/>
                </a:ext>
              </a:extLst>
            </p:cNvPr>
            <p:cNvPicPr>
              <a:picLocks noChangeAspect="1"/>
            </p:cNvPicPr>
            <p:nvPr/>
          </p:nvPicPr>
          <p:blipFill rotWithShape="1">
            <a:blip r:embed="rId2"/>
            <a:srcRect l="69510" t="33098" r="19786" b="18035"/>
            <a:stretch/>
          </p:blipFill>
          <p:spPr>
            <a:xfrm>
              <a:off x="6065872" y="2135174"/>
              <a:ext cx="1880699" cy="2415054"/>
            </a:xfrm>
            <a:prstGeom prst="rect">
              <a:avLst/>
            </a:prstGeom>
          </p:spPr>
        </p:pic>
      </p:grpSp>
    </p:spTree>
    <p:extLst>
      <p:ext uri="{BB962C8B-B14F-4D97-AF65-F5344CB8AC3E}">
        <p14:creationId xmlns:p14="http://schemas.microsoft.com/office/powerpoint/2010/main" val="336434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75680-494F-3589-D7BD-C7FE3C7414E1}"/>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5148168A-1045-E897-F524-68F297B26D92}"/>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93833E95-06A5-E4F0-6AF6-E820E2B0D887}"/>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2" name="Title 1">
            <a:extLst>
              <a:ext uri="{FF2B5EF4-FFF2-40B4-BE49-F238E27FC236}">
                <a16:creationId xmlns:a16="http://schemas.microsoft.com/office/drawing/2014/main" id="{07125656-2E08-C240-815D-F26127C1A131}"/>
              </a:ext>
            </a:extLst>
          </p:cNvPr>
          <p:cNvSpPr txBox="1">
            <a:spLocks/>
          </p:cNvSpPr>
          <p:nvPr/>
        </p:nvSpPr>
        <p:spPr>
          <a:xfrm>
            <a:off x="481694" y="545421"/>
            <a:ext cx="5951764"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203BF"/>
                </a:solidFill>
                <a:latin typeface="Century Gothic" panose="020B0502020202020204" pitchFamily="34" charset="0"/>
              </a:rPr>
              <a:t>Volunteers</a:t>
            </a:r>
          </a:p>
        </p:txBody>
      </p:sp>
      <p:sp>
        <p:nvSpPr>
          <p:cNvPr id="3" name="Rectangle 2">
            <a:extLst>
              <a:ext uri="{FF2B5EF4-FFF2-40B4-BE49-F238E27FC236}">
                <a16:creationId xmlns:a16="http://schemas.microsoft.com/office/drawing/2014/main" id="{0EA9EF33-AD12-458F-9625-4AA27498DEAC}"/>
              </a:ext>
            </a:extLst>
          </p:cNvPr>
          <p:cNvSpPr/>
          <p:nvPr/>
        </p:nvSpPr>
        <p:spPr>
          <a:xfrm>
            <a:off x="481694" y="1398816"/>
            <a:ext cx="7758792" cy="203132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dirty="0">
                <a:solidFill>
                  <a:srgbClr val="4203BF"/>
                </a:solidFill>
                <a:latin typeface="Century Gothic" panose="020B0502020202020204" pitchFamily="34" charset="0"/>
              </a:rPr>
              <a:t>Over 20 volunteers took part in the project.</a:t>
            </a:r>
          </a:p>
          <a:p>
            <a:pPr marL="571500" indent="-571500">
              <a:buFont typeface="Arial" panose="020B0604020202020204" pitchFamily="34" charset="0"/>
              <a:buChar char="•"/>
            </a:pPr>
            <a:r>
              <a:rPr lang="en-US" dirty="0">
                <a:solidFill>
                  <a:srgbClr val="4203BF"/>
                </a:solidFill>
                <a:latin typeface="Century Gothic" panose="020B0502020202020204" pitchFamily="34" charset="0"/>
              </a:rPr>
              <a:t>Roles included:</a:t>
            </a:r>
          </a:p>
          <a:p>
            <a:pPr marL="1028700" lvl="1" indent="-571500">
              <a:buFont typeface="Arial" panose="020B0604020202020204" pitchFamily="34" charset="0"/>
              <a:buChar char="•"/>
            </a:pPr>
            <a:r>
              <a:rPr lang="en-US" dirty="0">
                <a:solidFill>
                  <a:srgbClr val="4203BF"/>
                </a:solidFill>
                <a:latin typeface="Century Gothic" panose="020B0502020202020204" pitchFamily="34" charset="0"/>
              </a:rPr>
              <a:t>interviewers</a:t>
            </a:r>
          </a:p>
          <a:p>
            <a:pPr marL="1028700" lvl="1" indent="-571500">
              <a:buFont typeface="Arial" panose="020B0604020202020204" pitchFamily="34" charset="0"/>
              <a:buChar char="•"/>
            </a:pPr>
            <a:r>
              <a:rPr lang="en-US" dirty="0">
                <a:solidFill>
                  <a:srgbClr val="4203BF"/>
                </a:solidFill>
                <a:latin typeface="Century Gothic" panose="020B0502020202020204" pitchFamily="34" charset="0"/>
              </a:rPr>
              <a:t>transcribers</a:t>
            </a:r>
          </a:p>
          <a:p>
            <a:pPr marL="1028700" lvl="1" indent="-571500">
              <a:buFont typeface="Arial" panose="020B0604020202020204" pitchFamily="34" charset="0"/>
              <a:buChar char="•"/>
            </a:pPr>
            <a:r>
              <a:rPr lang="en-US" dirty="0">
                <a:solidFill>
                  <a:srgbClr val="4203BF"/>
                </a:solidFill>
                <a:latin typeface="Century Gothic" panose="020B0502020202020204" pitchFamily="34" charset="0"/>
              </a:rPr>
              <a:t>digital editors</a:t>
            </a:r>
          </a:p>
          <a:p>
            <a:pPr marL="1028700" lvl="1" indent="-571500">
              <a:buFont typeface="Arial" panose="020B0604020202020204" pitchFamily="34" charset="0"/>
              <a:buChar char="•"/>
            </a:pPr>
            <a:r>
              <a:rPr lang="en-US" dirty="0">
                <a:solidFill>
                  <a:srgbClr val="4203BF"/>
                </a:solidFill>
                <a:latin typeface="Century Gothic" panose="020B0502020202020204" pitchFamily="34" charset="0"/>
              </a:rPr>
              <a:t>cataloguer. </a:t>
            </a:r>
          </a:p>
          <a:p>
            <a:pPr fontAlgn="base"/>
            <a:endParaRPr lang="en-GB" dirty="0">
              <a:solidFill>
                <a:srgbClr val="3720AC"/>
              </a:solidFill>
            </a:endParaRPr>
          </a:p>
        </p:txBody>
      </p:sp>
      <p:sp>
        <p:nvSpPr>
          <p:cNvPr id="4" name="TextBox 6">
            <a:extLst>
              <a:ext uri="{FF2B5EF4-FFF2-40B4-BE49-F238E27FC236}">
                <a16:creationId xmlns:a16="http://schemas.microsoft.com/office/drawing/2014/main" id="{6165DFCC-0A11-457D-8DCE-C716E1F35025}"/>
              </a:ext>
            </a:extLst>
          </p:cNvPr>
          <p:cNvSpPr txBox="1"/>
          <p:nvPr/>
        </p:nvSpPr>
        <p:spPr>
          <a:xfrm>
            <a:off x="6969580" y="3860571"/>
            <a:ext cx="4482192" cy="160043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b="1" dirty="0">
                <a:solidFill>
                  <a:srgbClr val="4203BF"/>
                </a:solidFill>
                <a:latin typeface="Century Gothic"/>
              </a:rPr>
              <a:t>“A rewarding part was the people who I was able to meet over the course of this project - they had hugely varied connections to the National Autistic Society, from teachers and carers to campaigners, researchers, politicians and charity executives.” </a:t>
            </a:r>
          </a:p>
          <a:p>
            <a:pPr algn="r"/>
            <a:r>
              <a:rPr lang="en-GB" sz="1400" dirty="0">
                <a:solidFill>
                  <a:srgbClr val="4203BF"/>
                </a:solidFill>
                <a:latin typeface="Century Gothic" panose="020B0502020202020204" pitchFamily="34" charset="0"/>
              </a:rPr>
              <a:t>Oscar Hilder, Volunteer</a:t>
            </a:r>
          </a:p>
        </p:txBody>
      </p:sp>
      <p:sp>
        <p:nvSpPr>
          <p:cNvPr id="5" name="TextBox 7">
            <a:extLst>
              <a:ext uri="{FF2B5EF4-FFF2-40B4-BE49-F238E27FC236}">
                <a16:creationId xmlns:a16="http://schemas.microsoft.com/office/drawing/2014/main" id="{CA3BF1FE-BC26-4019-9667-3074F27D7F8E}"/>
              </a:ext>
            </a:extLst>
          </p:cNvPr>
          <p:cNvSpPr txBox="1"/>
          <p:nvPr/>
        </p:nvSpPr>
        <p:spPr>
          <a:xfrm>
            <a:off x="644980" y="3562821"/>
            <a:ext cx="5050972" cy="25853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b="1" dirty="0">
              <a:ea typeface="Calibri"/>
              <a:cs typeface="Calibri"/>
            </a:endParaRPr>
          </a:p>
          <a:p>
            <a:r>
              <a:rPr lang="en-GB" sz="1400" b="1" dirty="0">
                <a:solidFill>
                  <a:srgbClr val="4203BF"/>
                </a:solidFill>
                <a:latin typeface="Century Gothic"/>
              </a:rPr>
              <a:t>“This all seems applicable to any oral history project with any group of people. The most important thing remains, after all, building what you do around the people you are doing it with, and not making any assumptions about the best way to communicate. I’ve incorporated most of the feedback from the NAS into my oral history training and hope it is more accessible to more people as a result.” </a:t>
            </a:r>
          </a:p>
          <a:p>
            <a:pPr algn="r"/>
            <a:r>
              <a:rPr lang="en-GB" sz="1400" dirty="0">
                <a:solidFill>
                  <a:srgbClr val="4203BF"/>
                </a:solidFill>
                <a:latin typeface="Century Gothic" panose="020B0502020202020204" pitchFamily="34" charset="0"/>
              </a:rPr>
              <a:t>Rosa Schling, On the Record Trainer</a:t>
            </a:r>
          </a:p>
          <a:p>
            <a:endParaRPr lang="en-GB" dirty="0"/>
          </a:p>
        </p:txBody>
      </p:sp>
    </p:spTree>
    <p:extLst>
      <p:ext uri="{BB962C8B-B14F-4D97-AF65-F5344CB8AC3E}">
        <p14:creationId xmlns:p14="http://schemas.microsoft.com/office/powerpoint/2010/main" val="299220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A728-4699-DCB2-568F-754E0FAC13B5}"/>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504ED2F3-EAA7-2D1D-41B3-28C608B566E2}"/>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BE13898D-87D9-BF77-F04D-BF5F60BDA70F}"/>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pic>
        <p:nvPicPr>
          <p:cNvPr id="2" name="Picture 1">
            <a:extLst>
              <a:ext uri="{FF2B5EF4-FFF2-40B4-BE49-F238E27FC236}">
                <a16:creationId xmlns:a16="http://schemas.microsoft.com/office/drawing/2014/main" id="{271CEFB0-B870-8F82-5C00-8965E8C8A7F9}"/>
              </a:ext>
            </a:extLst>
          </p:cNvPr>
          <p:cNvPicPr>
            <a:picLocks noChangeAspect="1"/>
          </p:cNvPicPr>
          <p:nvPr/>
        </p:nvPicPr>
        <p:blipFill>
          <a:blip r:embed="rId2"/>
          <a:stretch>
            <a:fillRect/>
          </a:stretch>
        </p:blipFill>
        <p:spPr>
          <a:xfrm>
            <a:off x="2209800" y="1528763"/>
            <a:ext cx="7772400" cy="3800475"/>
          </a:xfrm>
          <a:prstGeom prst="rect">
            <a:avLst/>
          </a:prstGeom>
        </p:spPr>
      </p:pic>
    </p:spTree>
    <p:extLst>
      <p:ext uri="{BB962C8B-B14F-4D97-AF65-F5344CB8AC3E}">
        <p14:creationId xmlns:p14="http://schemas.microsoft.com/office/powerpoint/2010/main" val="191629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57BF3-0A8D-C5BF-5388-3E6B0FBD63BC}"/>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5D56BD45-28D0-1ABF-858B-CF521F0C19DF}"/>
              </a:ext>
            </a:extLst>
          </p:cNvPr>
          <p:cNvSpPr txBox="1">
            <a:spLocks/>
          </p:cNvSpPr>
          <p:nvPr/>
        </p:nvSpPr>
        <p:spPr>
          <a:xfrm>
            <a:off x="642258" y="1626849"/>
            <a:ext cx="9818913" cy="6651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E8DF6BD0-3C85-E1B9-49DB-96A43747FD96}"/>
              </a:ext>
            </a:extLst>
          </p:cNvPr>
          <p:cNvSpPr txBox="1">
            <a:spLocks/>
          </p:cNvSpPr>
          <p:nvPr/>
        </p:nvSpPr>
        <p:spPr>
          <a:xfrm>
            <a:off x="642258" y="2292011"/>
            <a:ext cx="9306960" cy="34400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2" name="Title 1">
            <a:extLst>
              <a:ext uri="{FF2B5EF4-FFF2-40B4-BE49-F238E27FC236}">
                <a16:creationId xmlns:a16="http://schemas.microsoft.com/office/drawing/2014/main" id="{07125656-2E08-C240-815D-F26127C1A131}"/>
              </a:ext>
            </a:extLst>
          </p:cNvPr>
          <p:cNvSpPr txBox="1">
            <a:spLocks/>
          </p:cNvSpPr>
          <p:nvPr/>
        </p:nvSpPr>
        <p:spPr>
          <a:xfrm>
            <a:off x="1085542" y="588964"/>
            <a:ext cx="5951763"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203BF"/>
                </a:solidFill>
                <a:latin typeface="Century Gothic" panose="020B0502020202020204" pitchFamily="34" charset="0"/>
              </a:rPr>
              <a:t>What we achieved</a:t>
            </a:r>
          </a:p>
        </p:txBody>
      </p:sp>
      <p:sp>
        <p:nvSpPr>
          <p:cNvPr id="3" name="Subtitle 2">
            <a:extLst>
              <a:ext uri="{FF2B5EF4-FFF2-40B4-BE49-F238E27FC236}">
                <a16:creationId xmlns:a16="http://schemas.microsoft.com/office/drawing/2014/main" id="{61E03726-CDD9-A34D-B320-D7D8359F095B}"/>
              </a:ext>
            </a:extLst>
          </p:cNvPr>
          <p:cNvSpPr txBox="1">
            <a:spLocks/>
          </p:cNvSpPr>
          <p:nvPr/>
        </p:nvSpPr>
        <p:spPr>
          <a:xfrm>
            <a:off x="1085543" y="1857368"/>
            <a:ext cx="7364185" cy="665162"/>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4203BF"/>
              </a:solidFill>
              <a:latin typeface="Century Gothic" panose="020B0502020202020204" pitchFamily="34" charset="0"/>
            </a:endParaRP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2454446" y="952281"/>
            <a:ext cx="5951764" cy="1162759"/>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solidFill>
                <a:srgbClr val="4203BF"/>
              </a:solidFill>
              <a:latin typeface="Century Gothic" panose="020B0502020202020204" pitchFamily="34" charset="0"/>
            </a:endParaRPr>
          </a:p>
        </p:txBody>
      </p:sp>
      <p:sp>
        <p:nvSpPr>
          <p:cNvPr id="5" name="Rectangle 4">
            <a:extLst>
              <a:ext uri="{FF2B5EF4-FFF2-40B4-BE49-F238E27FC236}">
                <a16:creationId xmlns:a16="http://schemas.microsoft.com/office/drawing/2014/main" id="{55D3AD28-6704-4E3D-A5AF-94D9C8839409}"/>
              </a:ext>
            </a:extLst>
          </p:cNvPr>
          <p:cNvSpPr/>
          <p:nvPr/>
        </p:nvSpPr>
        <p:spPr>
          <a:xfrm>
            <a:off x="3729974" y="2032167"/>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Over </a:t>
            </a:r>
            <a:r>
              <a:rPr lang="en-GB" sz="2400" b="1" dirty="0"/>
              <a:t>1,000</a:t>
            </a:r>
            <a:r>
              <a:rPr lang="en-GB" dirty="0"/>
              <a:t> volunteer hours</a:t>
            </a:r>
          </a:p>
        </p:txBody>
      </p:sp>
      <p:sp>
        <p:nvSpPr>
          <p:cNvPr id="6" name="Rectangle 5">
            <a:extLst>
              <a:ext uri="{FF2B5EF4-FFF2-40B4-BE49-F238E27FC236}">
                <a16:creationId xmlns:a16="http://schemas.microsoft.com/office/drawing/2014/main" id="{C61F5BAC-9443-42C7-9765-3CADED340977}"/>
              </a:ext>
            </a:extLst>
          </p:cNvPr>
          <p:cNvSpPr/>
          <p:nvPr/>
        </p:nvSpPr>
        <p:spPr>
          <a:xfrm>
            <a:off x="6374405" y="2026553"/>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Support from across the National Autistic Society</a:t>
            </a:r>
          </a:p>
        </p:txBody>
      </p:sp>
      <p:sp>
        <p:nvSpPr>
          <p:cNvPr id="9" name="Rectangle 8">
            <a:extLst>
              <a:ext uri="{FF2B5EF4-FFF2-40B4-BE49-F238E27FC236}">
                <a16:creationId xmlns:a16="http://schemas.microsoft.com/office/drawing/2014/main" id="{1ECC87EA-F57E-439A-B138-C148FC49CC46}"/>
              </a:ext>
            </a:extLst>
          </p:cNvPr>
          <p:cNvSpPr/>
          <p:nvPr/>
        </p:nvSpPr>
        <p:spPr>
          <a:xfrm>
            <a:off x="1085543" y="2026553"/>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chemeClr val="bg1"/>
                </a:solidFill>
                <a:latin typeface="Century Gothic" panose="020B0502020202020204" pitchFamily="34" charset="0"/>
              </a:rPr>
              <a:t>Over </a:t>
            </a:r>
            <a:r>
              <a:rPr lang="en-US" sz="2400" b="1" dirty="0">
                <a:solidFill>
                  <a:schemeClr val="bg1"/>
                </a:solidFill>
                <a:latin typeface="Century Gothic" panose="020B0502020202020204" pitchFamily="34" charset="0"/>
              </a:rPr>
              <a:t>20</a:t>
            </a:r>
            <a:r>
              <a:rPr lang="en-US" dirty="0">
                <a:solidFill>
                  <a:schemeClr val="bg1"/>
                </a:solidFill>
                <a:latin typeface="Century Gothic" panose="020B0502020202020204" pitchFamily="34" charset="0"/>
              </a:rPr>
              <a:t> volunteers</a:t>
            </a:r>
          </a:p>
        </p:txBody>
      </p:sp>
      <p:sp>
        <p:nvSpPr>
          <p:cNvPr id="10" name="Rectangle 9">
            <a:extLst>
              <a:ext uri="{FF2B5EF4-FFF2-40B4-BE49-F238E27FC236}">
                <a16:creationId xmlns:a16="http://schemas.microsoft.com/office/drawing/2014/main" id="{A3CF615E-398F-4FE8-93BA-A9579F4C8051}"/>
              </a:ext>
            </a:extLst>
          </p:cNvPr>
          <p:cNvSpPr/>
          <p:nvPr/>
        </p:nvSpPr>
        <p:spPr>
          <a:xfrm>
            <a:off x="1085543" y="3429000"/>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t>90</a:t>
            </a:r>
            <a:r>
              <a:rPr lang="en-GB" dirty="0"/>
              <a:t> interviews recorded</a:t>
            </a:r>
          </a:p>
        </p:txBody>
      </p:sp>
      <p:sp>
        <p:nvSpPr>
          <p:cNvPr id="11" name="Rectangle 10">
            <a:extLst>
              <a:ext uri="{FF2B5EF4-FFF2-40B4-BE49-F238E27FC236}">
                <a16:creationId xmlns:a16="http://schemas.microsoft.com/office/drawing/2014/main" id="{D97A85A7-96AB-468E-BCAC-3E42B6CD710F}"/>
              </a:ext>
            </a:extLst>
          </p:cNvPr>
          <p:cNvSpPr/>
          <p:nvPr/>
        </p:nvSpPr>
        <p:spPr>
          <a:xfrm>
            <a:off x="3729974" y="3429000"/>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t>Five-part</a:t>
            </a:r>
            <a:r>
              <a:rPr lang="en-GB" dirty="0"/>
              <a:t> film</a:t>
            </a:r>
          </a:p>
        </p:txBody>
      </p:sp>
      <p:sp>
        <p:nvSpPr>
          <p:cNvPr id="12" name="Rectangle 11">
            <a:extLst>
              <a:ext uri="{FF2B5EF4-FFF2-40B4-BE49-F238E27FC236}">
                <a16:creationId xmlns:a16="http://schemas.microsoft.com/office/drawing/2014/main" id="{529D3E73-ADAB-4686-BAD0-5793CA6BB58C}"/>
              </a:ext>
            </a:extLst>
          </p:cNvPr>
          <p:cNvSpPr/>
          <p:nvPr/>
        </p:nvSpPr>
        <p:spPr>
          <a:xfrm>
            <a:off x="6374405" y="3475475"/>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400" b="1" dirty="0"/>
              <a:t>Four-part</a:t>
            </a:r>
            <a:r>
              <a:rPr lang="en-GB" dirty="0"/>
              <a:t> podcast</a:t>
            </a:r>
          </a:p>
        </p:txBody>
      </p:sp>
      <p:sp>
        <p:nvSpPr>
          <p:cNvPr id="13" name="Rectangle 12">
            <a:extLst>
              <a:ext uri="{FF2B5EF4-FFF2-40B4-BE49-F238E27FC236}">
                <a16:creationId xmlns:a16="http://schemas.microsoft.com/office/drawing/2014/main" id="{4F3BCCAD-B10B-4540-A489-DDE53F498AC4}"/>
              </a:ext>
            </a:extLst>
          </p:cNvPr>
          <p:cNvSpPr/>
          <p:nvPr/>
        </p:nvSpPr>
        <p:spPr>
          <a:xfrm>
            <a:off x="1085543" y="4862155"/>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Over </a:t>
            </a:r>
            <a:r>
              <a:rPr lang="en-GB" sz="2400" b="1" dirty="0"/>
              <a:t>1,500</a:t>
            </a:r>
            <a:r>
              <a:rPr lang="en-GB" dirty="0"/>
              <a:t> individual assets in the archive</a:t>
            </a:r>
          </a:p>
        </p:txBody>
      </p:sp>
      <p:sp>
        <p:nvSpPr>
          <p:cNvPr id="14" name="Rectangle 13">
            <a:extLst>
              <a:ext uri="{FF2B5EF4-FFF2-40B4-BE49-F238E27FC236}">
                <a16:creationId xmlns:a16="http://schemas.microsoft.com/office/drawing/2014/main" id="{73248BC9-5E13-4AB9-B89D-855D99D348CA}"/>
              </a:ext>
            </a:extLst>
          </p:cNvPr>
          <p:cNvSpPr/>
          <p:nvPr/>
        </p:nvSpPr>
        <p:spPr>
          <a:xfrm>
            <a:off x="6374405" y="4862155"/>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Website went live </a:t>
            </a:r>
            <a:br>
              <a:rPr lang="en-GB" dirty="0"/>
            </a:br>
            <a:r>
              <a:rPr lang="en-GB" b="1" dirty="0"/>
              <a:t>19 May 2025</a:t>
            </a:r>
          </a:p>
        </p:txBody>
      </p:sp>
      <p:sp>
        <p:nvSpPr>
          <p:cNvPr id="15" name="Rectangle 14">
            <a:extLst>
              <a:ext uri="{FF2B5EF4-FFF2-40B4-BE49-F238E27FC236}">
                <a16:creationId xmlns:a16="http://schemas.microsoft.com/office/drawing/2014/main" id="{D62074EB-C6C9-44DD-A0B6-D0C5846FB14F}"/>
              </a:ext>
            </a:extLst>
          </p:cNvPr>
          <p:cNvSpPr/>
          <p:nvPr/>
        </p:nvSpPr>
        <p:spPr>
          <a:xfrm>
            <a:off x="3729973" y="4862155"/>
            <a:ext cx="2179119" cy="108498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t>Over </a:t>
            </a:r>
            <a:r>
              <a:rPr lang="en-GB" sz="2400" b="1" dirty="0"/>
              <a:t>30</a:t>
            </a:r>
            <a:r>
              <a:rPr lang="en-GB" dirty="0"/>
              <a:t> autistic voices and participants</a:t>
            </a:r>
          </a:p>
        </p:txBody>
      </p:sp>
    </p:spTree>
    <p:extLst>
      <p:ext uri="{BB962C8B-B14F-4D97-AF65-F5344CB8AC3E}">
        <p14:creationId xmlns:p14="http://schemas.microsoft.com/office/powerpoint/2010/main" val="1077176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841B9-AF61-4F9C-EE35-FD3594F11F28}"/>
            </a:ext>
          </a:extLst>
        </p:cNvPr>
        <p:cNvGrpSpPr/>
        <p:nvPr/>
      </p:nvGrpSpPr>
      <p:grpSpPr>
        <a:xfrm>
          <a:off x="0" y="0"/>
          <a:ext cx="0" cy="0"/>
          <a:chOff x="0" y="0"/>
          <a:chExt cx="0" cy="0"/>
        </a:xfrm>
      </p:grpSpPr>
      <p:sp>
        <p:nvSpPr>
          <p:cNvPr id="7" name="Subtitle 2">
            <a:extLst>
              <a:ext uri="{FF2B5EF4-FFF2-40B4-BE49-F238E27FC236}">
                <a16:creationId xmlns:a16="http://schemas.microsoft.com/office/drawing/2014/main" id="{BFA2C858-7444-B2F9-ABEB-4C062818C88F}"/>
              </a:ext>
            </a:extLst>
          </p:cNvPr>
          <p:cNvSpPr txBox="1">
            <a:spLocks/>
          </p:cNvSpPr>
          <p:nvPr/>
        </p:nvSpPr>
        <p:spPr>
          <a:xfrm>
            <a:off x="642258" y="1626849"/>
            <a:ext cx="10069284" cy="7087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solidFill>
                <a:srgbClr val="4203BF"/>
              </a:solidFill>
              <a:latin typeface="Century Gothic" panose="020B0502020202020204" pitchFamily="34" charset="0"/>
            </a:endParaRPr>
          </a:p>
        </p:txBody>
      </p:sp>
      <p:sp>
        <p:nvSpPr>
          <p:cNvPr id="8" name="Subtitle 2">
            <a:extLst>
              <a:ext uri="{FF2B5EF4-FFF2-40B4-BE49-F238E27FC236}">
                <a16:creationId xmlns:a16="http://schemas.microsoft.com/office/drawing/2014/main" id="{6D212C6C-61F7-5111-D2A4-754D5FAFB896}"/>
              </a:ext>
            </a:extLst>
          </p:cNvPr>
          <p:cNvSpPr txBox="1">
            <a:spLocks/>
          </p:cNvSpPr>
          <p:nvPr/>
        </p:nvSpPr>
        <p:spPr>
          <a:xfrm>
            <a:off x="642258" y="2292011"/>
            <a:ext cx="9546445" cy="3657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4203BF"/>
              </a:solidFill>
              <a:latin typeface="Century Gothic" panose="020B0502020202020204" pitchFamily="34" charset="0"/>
            </a:endParaRPr>
          </a:p>
          <a:p>
            <a:endParaRPr lang="en-US" sz="2000">
              <a:solidFill>
                <a:srgbClr val="4203BF"/>
              </a:solidFill>
              <a:latin typeface="Century Gothic" panose="020B0502020202020204" pitchFamily="34" charset="0"/>
            </a:endParaRPr>
          </a:p>
        </p:txBody>
      </p:sp>
      <p:sp>
        <p:nvSpPr>
          <p:cNvPr id="2" name="Title 1">
            <a:extLst>
              <a:ext uri="{FF2B5EF4-FFF2-40B4-BE49-F238E27FC236}">
                <a16:creationId xmlns:a16="http://schemas.microsoft.com/office/drawing/2014/main" id="{07125656-2E08-C240-815D-F26127C1A131}"/>
              </a:ext>
            </a:extLst>
          </p:cNvPr>
          <p:cNvSpPr txBox="1">
            <a:spLocks/>
          </p:cNvSpPr>
          <p:nvPr/>
        </p:nvSpPr>
        <p:spPr>
          <a:xfrm>
            <a:off x="999278" y="545421"/>
            <a:ext cx="5951763" cy="717322"/>
          </a:xfrm>
          <a:prstGeom prst="rect">
            <a:avLst/>
          </a:prstGeom>
        </p:spPr>
        <p:txBody>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4203BF"/>
                </a:solidFill>
                <a:latin typeface="Century Gothic" panose="020B0502020202020204" pitchFamily="34" charset="0"/>
              </a:rPr>
              <a:t>Special moments</a:t>
            </a:r>
          </a:p>
        </p:txBody>
      </p:sp>
      <p:sp>
        <p:nvSpPr>
          <p:cNvPr id="3" name="Subtitle 2">
            <a:extLst>
              <a:ext uri="{FF2B5EF4-FFF2-40B4-BE49-F238E27FC236}">
                <a16:creationId xmlns:a16="http://schemas.microsoft.com/office/drawing/2014/main" id="{61E03726-CDD9-A34D-B320-D7D8359F095B}"/>
              </a:ext>
            </a:extLst>
          </p:cNvPr>
          <p:cNvSpPr txBox="1">
            <a:spLocks/>
          </p:cNvSpPr>
          <p:nvPr/>
        </p:nvSpPr>
        <p:spPr>
          <a:xfrm>
            <a:off x="999279" y="1857368"/>
            <a:ext cx="7549242" cy="708704"/>
          </a:xfrm>
          <a:prstGeom prst="rect">
            <a:avLst/>
          </a:prstGeom>
        </p:spPr>
        <p:txBody>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solidFill>
                <a:srgbClr val="4203BF"/>
              </a:solidFill>
              <a:latin typeface="Century Gothic" panose="020B0502020202020204" pitchFamily="34" charset="0"/>
            </a:endParaRPr>
          </a:p>
        </p:txBody>
      </p:sp>
      <p:sp>
        <p:nvSpPr>
          <p:cNvPr id="5" name="Rectangle 4">
            <a:extLst>
              <a:ext uri="{FF2B5EF4-FFF2-40B4-BE49-F238E27FC236}">
                <a16:creationId xmlns:a16="http://schemas.microsoft.com/office/drawing/2014/main" id="{55D3AD28-6704-4E3D-A5AF-94D9C8839409}"/>
              </a:ext>
            </a:extLst>
          </p:cNvPr>
          <p:cNvSpPr/>
          <p:nvPr/>
        </p:nvSpPr>
        <p:spPr>
          <a:xfrm>
            <a:off x="5102394" y="1545771"/>
            <a:ext cx="3701141" cy="171582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6" name="Rectangle 5">
            <a:extLst>
              <a:ext uri="{FF2B5EF4-FFF2-40B4-BE49-F238E27FC236}">
                <a16:creationId xmlns:a16="http://schemas.microsoft.com/office/drawing/2014/main" id="{1ECC87EA-F57E-439A-B138-C148FC49CC46}"/>
              </a:ext>
            </a:extLst>
          </p:cNvPr>
          <p:cNvSpPr/>
          <p:nvPr/>
        </p:nvSpPr>
        <p:spPr>
          <a:xfrm>
            <a:off x="1078201" y="1568724"/>
            <a:ext cx="3701141" cy="1715826"/>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dirty="0">
                <a:solidFill>
                  <a:schemeClr val="bg1"/>
                </a:solidFill>
                <a:latin typeface="Century Gothic" panose="020B0502020202020204" pitchFamily="34" charset="0"/>
              </a:rPr>
              <a:t>Interview with</a:t>
            </a:r>
          </a:p>
          <a:p>
            <a:pPr algn="r"/>
            <a:r>
              <a:rPr lang="en-US" dirty="0">
                <a:solidFill>
                  <a:schemeClr val="bg1"/>
                </a:solidFill>
                <a:latin typeface="Century Gothic" panose="020B0502020202020204" pitchFamily="34" charset="0"/>
              </a:rPr>
              <a:t> founder</a:t>
            </a:r>
          </a:p>
          <a:p>
            <a:pPr algn="r"/>
            <a:r>
              <a:rPr lang="en-US" dirty="0">
                <a:solidFill>
                  <a:schemeClr val="bg1"/>
                </a:solidFill>
                <a:latin typeface="Century Gothic" panose="020B0502020202020204" pitchFamily="34" charset="0"/>
              </a:rPr>
              <a:t> Michael Baron</a:t>
            </a:r>
          </a:p>
        </p:txBody>
      </p:sp>
      <p:sp>
        <p:nvSpPr>
          <p:cNvPr id="9" name="Rectangle 8">
            <a:extLst>
              <a:ext uri="{FF2B5EF4-FFF2-40B4-BE49-F238E27FC236}">
                <a16:creationId xmlns:a16="http://schemas.microsoft.com/office/drawing/2014/main" id="{A3CF615E-398F-4FE8-93BA-A9579F4C8051}"/>
              </a:ext>
            </a:extLst>
          </p:cNvPr>
          <p:cNvSpPr/>
          <p:nvPr/>
        </p:nvSpPr>
        <p:spPr>
          <a:xfrm>
            <a:off x="1095603" y="3396449"/>
            <a:ext cx="3701140" cy="1715827"/>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sp>
        <p:nvSpPr>
          <p:cNvPr id="10" name="Rectangle 9">
            <a:extLst>
              <a:ext uri="{FF2B5EF4-FFF2-40B4-BE49-F238E27FC236}">
                <a16:creationId xmlns:a16="http://schemas.microsoft.com/office/drawing/2014/main" id="{D97A85A7-96AB-468E-BCAC-3E42B6CD710F}"/>
              </a:ext>
            </a:extLst>
          </p:cNvPr>
          <p:cNvSpPr/>
          <p:nvPr/>
        </p:nvSpPr>
        <p:spPr>
          <a:xfrm>
            <a:off x="5115205" y="3396448"/>
            <a:ext cx="3701140" cy="1715828"/>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GB" sz="1600" dirty="0">
                <a:solidFill>
                  <a:schemeClr val="bg1"/>
                </a:solidFill>
              </a:rPr>
              <a:t>Interview</a:t>
            </a:r>
          </a:p>
          <a:p>
            <a:pPr algn="r"/>
            <a:r>
              <a:rPr lang="en-GB" sz="1600" dirty="0">
                <a:solidFill>
                  <a:schemeClr val="bg1"/>
                </a:solidFill>
              </a:rPr>
              <a:t> with Baroness </a:t>
            </a:r>
          </a:p>
          <a:p>
            <a:pPr algn="r"/>
            <a:r>
              <a:rPr lang="en-GB" sz="1600" dirty="0">
                <a:solidFill>
                  <a:schemeClr val="bg1"/>
                </a:solidFill>
              </a:rPr>
              <a:t>Browning at the </a:t>
            </a:r>
          </a:p>
          <a:p>
            <a:pPr algn="r"/>
            <a:r>
              <a:rPr lang="en-GB" sz="1600" dirty="0">
                <a:solidFill>
                  <a:schemeClr val="bg1"/>
                </a:solidFill>
              </a:rPr>
              <a:t>Houses</a:t>
            </a:r>
          </a:p>
          <a:p>
            <a:pPr algn="r"/>
            <a:r>
              <a:rPr lang="en-GB" sz="1600" dirty="0">
                <a:solidFill>
                  <a:schemeClr val="bg1"/>
                </a:solidFill>
              </a:rPr>
              <a:t> of Parliament</a:t>
            </a:r>
          </a:p>
        </p:txBody>
      </p:sp>
      <p:sp>
        <p:nvSpPr>
          <p:cNvPr id="11" name="Rectangle 10">
            <a:extLst>
              <a:ext uri="{FF2B5EF4-FFF2-40B4-BE49-F238E27FC236}">
                <a16:creationId xmlns:a16="http://schemas.microsoft.com/office/drawing/2014/main" id="{D62074EB-C6C9-44DD-A0B6-D0C5846FB14F}"/>
              </a:ext>
            </a:extLst>
          </p:cNvPr>
          <p:cNvSpPr/>
          <p:nvPr/>
        </p:nvSpPr>
        <p:spPr>
          <a:xfrm>
            <a:off x="1095889" y="5224175"/>
            <a:ext cx="7805618" cy="1311872"/>
          </a:xfrm>
          <a:prstGeom prst="rect">
            <a:avLst/>
          </a:prstGeom>
          <a:solidFill>
            <a:srgbClr val="4203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p>
        </p:txBody>
      </p:sp>
      <p:pic>
        <p:nvPicPr>
          <p:cNvPr id="12" name="Picture 11">
            <a:extLst>
              <a:ext uri="{FF2B5EF4-FFF2-40B4-BE49-F238E27FC236}">
                <a16:creationId xmlns:a16="http://schemas.microsoft.com/office/drawing/2014/main" id="{A001D83D-F1F4-4B6E-AF0C-8771310EB67F}"/>
              </a:ext>
            </a:extLst>
          </p:cNvPr>
          <p:cNvPicPr>
            <a:picLocks noChangeAspect="1"/>
          </p:cNvPicPr>
          <p:nvPr/>
        </p:nvPicPr>
        <p:blipFill rotWithShape="1">
          <a:blip r:embed="rId2"/>
          <a:srcRect l="68585" t="14948" r="13962" b="24675"/>
          <a:stretch/>
        </p:blipFill>
        <p:spPr>
          <a:xfrm>
            <a:off x="1078201" y="1568724"/>
            <a:ext cx="1692725" cy="1715826"/>
          </a:xfrm>
          <a:prstGeom prst="rect">
            <a:avLst/>
          </a:prstGeom>
          <a:ln>
            <a:solidFill>
              <a:srgbClr val="4203BF"/>
            </a:solidFill>
          </a:ln>
        </p:spPr>
      </p:pic>
      <p:pic>
        <p:nvPicPr>
          <p:cNvPr id="13" name="Picture 12">
            <a:extLst>
              <a:ext uri="{FF2B5EF4-FFF2-40B4-BE49-F238E27FC236}">
                <a16:creationId xmlns:a16="http://schemas.microsoft.com/office/drawing/2014/main" id="{E7C4B40F-39A3-421A-8C20-C2B1742BE1C1}"/>
              </a:ext>
            </a:extLst>
          </p:cNvPr>
          <p:cNvPicPr>
            <a:picLocks noChangeAspect="1"/>
          </p:cNvPicPr>
          <p:nvPr/>
        </p:nvPicPr>
        <p:blipFill rotWithShape="1">
          <a:blip r:embed="rId3"/>
          <a:srcRect l="87072" t="28484" r="9515" b="56373"/>
          <a:stretch/>
        </p:blipFill>
        <p:spPr>
          <a:xfrm>
            <a:off x="5102393" y="1543996"/>
            <a:ext cx="1512864" cy="1715826"/>
          </a:xfrm>
          <a:prstGeom prst="rect">
            <a:avLst/>
          </a:prstGeom>
          <a:ln>
            <a:solidFill>
              <a:srgbClr val="4203BF"/>
            </a:solidFill>
          </a:ln>
        </p:spPr>
      </p:pic>
      <p:sp>
        <p:nvSpPr>
          <p:cNvPr id="14" name="TextBox 24">
            <a:extLst>
              <a:ext uri="{FF2B5EF4-FFF2-40B4-BE49-F238E27FC236}">
                <a16:creationId xmlns:a16="http://schemas.microsoft.com/office/drawing/2014/main" id="{16AB07B1-5D6D-43E5-B3F3-274B7D94CBE1}"/>
              </a:ext>
            </a:extLst>
          </p:cNvPr>
          <p:cNvSpPr txBox="1"/>
          <p:nvPr/>
        </p:nvSpPr>
        <p:spPr>
          <a:xfrm>
            <a:off x="7201414" y="1683960"/>
            <a:ext cx="1458435"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3" algn="r"/>
            <a:r>
              <a:rPr lang="en-GB" dirty="0">
                <a:solidFill>
                  <a:schemeClr val="bg1"/>
                </a:solidFill>
                <a:latin typeface="Century Gothic" panose="020B0502020202020204" pitchFamily="34" charset="0"/>
              </a:rPr>
              <a:t>Last known interview with Steve Silberman</a:t>
            </a:r>
          </a:p>
        </p:txBody>
      </p:sp>
      <p:pic>
        <p:nvPicPr>
          <p:cNvPr id="15" name="Picture 14">
            <a:extLst>
              <a:ext uri="{FF2B5EF4-FFF2-40B4-BE49-F238E27FC236}">
                <a16:creationId xmlns:a16="http://schemas.microsoft.com/office/drawing/2014/main" id="{F69F5D96-25BA-4D1D-8284-A1221199EC06}"/>
              </a:ext>
            </a:extLst>
          </p:cNvPr>
          <p:cNvPicPr>
            <a:picLocks noChangeAspect="1"/>
          </p:cNvPicPr>
          <p:nvPr/>
        </p:nvPicPr>
        <p:blipFill rotWithShape="1">
          <a:blip r:embed="rId4"/>
          <a:srcRect l="88491" t="33061" r="6022" b="41111"/>
          <a:stretch/>
        </p:blipFill>
        <p:spPr>
          <a:xfrm>
            <a:off x="1095889" y="5224175"/>
            <a:ext cx="834361" cy="1312044"/>
          </a:xfrm>
          <a:prstGeom prst="rect">
            <a:avLst/>
          </a:prstGeom>
          <a:ln>
            <a:solidFill>
              <a:srgbClr val="4203BF"/>
            </a:solidFill>
          </a:ln>
        </p:spPr>
      </p:pic>
      <p:pic>
        <p:nvPicPr>
          <p:cNvPr id="16" name="Picture 15">
            <a:extLst>
              <a:ext uri="{FF2B5EF4-FFF2-40B4-BE49-F238E27FC236}">
                <a16:creationId xmlns:a16="http://schemas.microsoft.com/office/drawing/2014/main" id="{8ABDC036-2C97-48D9-AAE3-7564E535F9DC}"/>
              </a:ext>
            </a:extLst>
          </p:cNvPr>
          <p:cNvPicPr>
            <a:picLocks noChangeAspect="1"/>
          </p:cNvPicPr>
          <p:nvPr/>
        </p:nvPicPr>
        <p:blipFill rotWithShape="1">
          <a:blip r:embed="rId5"/>
          <a:srcRect l="11532" t="-1103" r="13155" b="1103"/>
          <a:stretch/>
        </p:blipFill>
        <p:spPr>
          <a:xfrm>
            <a:off x="1886708" y="5224003"/>
            <a:ext cx="757216" cy="1312044"/>
          </a:xfrm>
          <a:prstGeom prst="rect">
            <a:avLst/>
          </a:prstGeom>
        </p:spPr>
      </p:pic>
      <p:sp>
        <p:nvSpPr>
          <p:cNvPr id="17" name="TextBox 27">
            <a:extLst>
              <a:ext uri="{FF2B5EF4-FFF2-40B4-BE49-F238E27FC236}">
                <a16:creationId xmlns:a16="http://schemas.microsoft.com/office/drawing/2014/main" id="{B88CB08F-A085-4C8F-96D1-5CA23ECCAEA2}"/>
              </a:ext>
            </a:extLst>
          </p:cNvPr>
          <p:cNvSpPr txBox="1"/>
          <p:nvPr/>
        </p:nvSpPr>
        <p:spPr>
          <a:xfrm>
            <a:off x="2788924" y="5687049"/>
            <a:ext cx="577219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4">
              <a:tabLst>
                <a:tab pos="0" algn="l"/>
              </a:tabLst>
            </a:pPr>
            <a:r>
              <a:rPr lang="en-GB" dirty="0">
                <a:solidFill>
                  <a:schemeClr val="bg1"/>
                </a:solidFill>
              </a:rPr>
              <a:t>Catch up and follow on with Alex from our </a:t>
            </a:r>
            <a:r>
              <a:rPr lang="en-GB" i="1" dirty="0">
                <a:solidFill>
                  <a:schemeClr val="bg1"/>
                </a:solidFill>
              </a:rPr>
              <a:t>Too Much Information</a:t>
            </a:r>
            <a:r>
              <a:rPr lang="en-GB" dirty="0">
                <a:solidFill>
                  <a:schemeClr val="bg1"/>
                </a:solidFill>
              </a:rPr>
              <a:t> campaign</a:t>
            </a:r>
          </a:p>
        </p:txBody>
      </p:sp>
      <p:pic>
        <p:nvPicPr>
          <p:cNvPr id="18" name="Picture 17" descr="Houses of Parliament | Westminster ...">
            <a:extLst>
              <a:ext uri="{FF2B5EF4-FFF2-40B4-BE49-F238E27FC236}">
                <a16:creationId xmlns:a16="http://schemas.microsoft.com/office/drawing/2014/main" id="{07EE7281-DA31-494E-93DB-3BF7E9758C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1441" y="3410552"/>
            <a:ext cx="2001955" cy="1701724"/>
          </a:xfrm>
          <a:prstGeom prst="rect">
            <a:avLst/>
          </a:prstGeom>
          <a:noFill/>
          <a:ln>
            <a:solidFill>
              <a:srgbClr val="4203BF"/>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B9F03B9-6624-48F8-B1B3-3F1056A055C6}"/>
              </a:ext>
            </a:extLst>
          </p:cNvPr>
          <p:cNvPicPr>
            <a:picLocks noChangeAspect="1"/>
          </p:cNvPicPr>
          <p:nvPr/>
        </p:nvPicPr>
        <p:blipFill rotWithShape="1">
          <a:blip r:embed="rId7"/>
          <a:srcRect l="69167" t="23492" r="19285" b="18254"/>
          <a:stretch/>
        </p:blipFill>
        <p:spPr>
          <a:xfrm>
            <a:off x="1110799" y="3410552"/>
            <a:ext cx="1198061" cy="1705116"/>
          </a:xfrm>
          <a:prstGeom prst="rect">
            <a:avLst/>
          </a:prstGeom>
          <a:ln>
            <a:solidFill>
              <a:srgbClr val="4203BF"/>
            </a:solidFill>
          </a:ln>
        </p:spPr>
      </p:pic>
      <p:sp>
        <p:nvSpPr>
          <p:cNvPr id="20" name="TextBox 29">
            <a:extLst>
              <a:ext uri="{FF2B5EF4-FFF2-40B4-BE49-F238E27FC236}">
                <a16:creationId xmlns:a16="http://schemas.microsoft.com/office/drawing/2014/main" id="{998AC17E-4AEF-4A9F-A962-F4B6F299AD47}"/>
              </a:ext>
            </a:extLst>
          </p:cNvPr>
          <p:cNvSpPr txBox="1"/>
          <p:nvPr/>
        </p:nvSpPr>
        <p:spPr>
          <a:xfrm>
            <a:off x="2416404" y="3746960"/>
            <a:ext cx="234960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4" algn="r"/>
            <a:r>
              <a:rPr lang="en-GB" dirty="0">
                <a:solidFill>
                  <a:schemeClr val="bg1"/>
                </a:solidFill>
              </a:rPr>
              <a:t>Fabulous artwork from the Scottish </a:t>
            </a:r>
          </a:p>
          <a:p>
            <a:pPr marL="0" lvl="4" algn="r"/>
            <a:r>
              <a:rPr lang="en-GB" dirty="0">
                <a:solidFill>
                  <a:schemeClr val="bg1"/>
                </a:solidFill>
              </a:rPr>
              <a:t>Re Imagining Arts Group</a:t>
            </a:r>
          </a:p>
        </p:txBody>
      </p:sp>
    </p:spTree>
    <p:extLst>
      <p:ext uri="{BB962C8B-B14F-4D97-AF65-F5344CB8AC3E}">
        <p14:creationId xmlns:p14="http://schemas.microsoft.com/office/powerpoint/2010/main" val="1147755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E9566EF2A7A14A882AE478641152A2" ma:contentTypeVersion="24" ma:contentTypeDescription="Create a new document." ma:contentTypeScope="" ma:versionID="515f26fe67b967dafe723ee34898483b">
  <xsd:schema xmlns:xsd="http://www.w3.org/2001/XMLSchema" xmlns:xs="http://www.w3.org/2001/XMLSchema" xmlns:p="http://schemas.microsoft.com/office/2006/metadata/properties" xmlns:ns1="http://schemas.microsoft.com/sharepoint/v3" xmlns:ns2="d938a40e-0371-441e-a2c4-dd7fa13d0f40" xmlns:ns3="bd0a3594-5893-482c-98aa-cdfc1b289344" targetNamespace="http://schemas.microsoft.com/office/2006/metadata/properties" ma:root="true" ma:fieldsID="fe6c6747b3aa874eb040e272c551f775" ns1:_="" ns2:_="" ns3:_="">
    <xsd:import namespace="http://schemas.microsoft.com/sharepoint/v3"/>
    <xsd:import namespace="d938a40e-0371-441e-a2c4-dd7fa13d0f40"/>
    <xsd:import namespace="bd0a3594-5893-482c-98aa-cdfc1b2893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Date" minOccurs="0"/>
                <xsd:element ref="ns2:Numb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8a40e-0371-441e-a2c4-dd7fa13d0f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Date" ma:index="22" nillable="true" ma:displayName="Date" ma:format="DateOnly" ma:internalName="Date">
      <xsd:simpleType>
        <xsd:restriction base="dms:DateTime"/>
      </xsd:simpleType>
    </xsd:element>
    <xsd:element name="Number" ma:index="23" nillable="true" ma:displayName="Number" ma:format="Dropdown" ma:internalName="Number" ma:percentage="FALSE">
      <xsd:simpleType>
        <xsd:restriction base="dms:Number"/>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f54e030-4697-47ce-ac81-04e7ed3ddc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a3594-5893-482c-98aa-cdfc1b2893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94d9860-b1b3-4cd2-a7e1-1f596c52cefe}" ma:internalName="TaxCatchAll" ma:showField="CatchAllData" ma:web="bd0a3594-5893-482c-98aa-cdfc1b289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lcf76f155ced4ddcb4097134ff3c332f xmlns="d938a40e-0371-441e-a2c4-dd7fa13d0f40">
      <Terms xmlns="http://schemas.microsoft.com/office/infopath/2007/PartnerControls"/>
    </lcf76f155ced4ddcb4097134ff3c332f>
    <TaxCatchAll xmlns="bd0a3594-5893-482c-98aa-cdfc1b289344" xsi:nil="true"/>
    <SharedWithUsers xmlns="bd0a3594-5893-482c-98aa-cdfc1b289344">
      <UserInfo>
        <DisplayName/>
        <AccountId xsi:nil="true"/>
        <AccountType/>
      </UserInfo>
    </SharedWithUsers>
    <_ip_UnifiedCompliancePolicyUIAction xmlns="http://schemas.microsoft.com/sharepoint/v3" xsi:nil="true"/>
    <_ip_UnifiedCompliancePolicyProperties xmlns="http://schemas.microsoft.com/sharepoint/v3" xsi:nil="true"/>
    <Date xmlns="d938a40e-0371-441e-a2c4-dd7fa13d0f40" xsi:nil="true"/>
    <Number xmlns="d938a40e-0371-441e-a2c4-dd7fa13d0f40" xsi:nil="true"/>
  </documentManagement>
</p:properties>
</file>

<file path=customXml/itemProps1.xml><?xml version="1.0" encoding="utf-8"?>
<ds:datastoreItem xmlns:ds="http://schemas.openxmlformats.org/officeDocument/2006/customXml" ds:itemID="{C699404C-73AD-4CA1-B4EB-BF5FC250C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938a40e-0371-441e-a2c4-dd7fa13d0f40"/>
    <ds:schemaRef ds:uri="bd0a3594-5893-482c-98aa-cdfc1b2893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D47722-564B-464A-A145-9AE4E601B184}">
  <ds:schemaRefs>
    <ds:schemaRef ds:uri="http://schemas.microsoft.com/sharepoint/v3/contenttype/forms"/>
  </ds:schemaRefs>
</ds:datastoreItem>
</file>

<file path=customXml/itemProps3.xml><?xml version="1.0" encoding="utf-8"?>
<ds:datastoreItem xmlns:ds="http://schemas.openxmlformats.org/officeDocument/2006/customXml" ds:itemID="{793A4924-D839-4136-A186-8A2E0F99F3D9}">
  <ds:schemaRefs>
    <ds:schemaRef ds:uri="0d6b89f9-4745-4be5-af7b-0e586c3d00bd"/>
    <ds:schemaRef ds:uri="8e0829a0-7b5d-491e-87af-3904983c30a1"/>
    <ds:schemaRef ds:uri="bd0a3594-5893-482c-98aa-cdfc1b289344"/>
    <ds:schemaRef ds:uri="d938a40e-0371-441e-a2c4-dd7fa13d0f40"/>
    <ds:schemaRef ds:uri="f93bdada-44b2-405c-986f-9596813496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TotalTime>
  <Words>361</Words>
  <PresentationFormat>Widescreen</PresentationFormat>
  <Paragraphs>32</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2018-09-21T15:04:16Z</dcterms:created>
  <dcterms:modified xsi:type="dcterms:W3CDTF">2025-11-19T10:44:08Z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0x010100EEE9566EF2A7A14A882AE478641152A2</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TaxKeyword">
    <vt:lpwstr/>
  </property>
  <property fmtid="{D5CDD505-2E9C-101B-9397-08002B2CF9AE}" pid="7" name="ComplianceAssetId">
    <vt:lpwstr/>
  </property>
  <property fmtid="{D5CDD505-2E9C-101B-9397-08002B2CF9AE}" pid="8" name="d5bb333394e44c6e9e3deb311025e7ec">
    <vt:lpwstr/>
  </property>
  <property fmtid="{D5CDD505-2E9C-101B-9397-08002B2CF9AE}" pid="9" name="Location1">
    <vt:lpwstr/>
  </property>
  <property fmtid="{D5CDD505-2E9C-101B-9397-08002B2CF9AE}" pid="10" name="Type_x0020_of_x0020_Document">
    <vt:lpwstr/>
  </property>
  <property fmtid="{D5CDD505-2E9C-101B-9397-08002B2CF9AE}" pid="11" name="TaxCatchAll">
    <vt:lpwstr/>
  </property>
  <property fmtid="{D5CDD505-2E9C-101B-9397-08002B2CF9AE}" pid="12" name="o8305b31184f4fa1991cf2b17dd9ea48">
    <vt:lpwstr/>
  </property>
  <property fmtid="{D5CDD505-2E9C-101B-9397-08002B2CF9AE}" pid="13" name="Departmemt">
    <vt:lpwstr/>
  </property>
  <property fmtid="{D5CDD505-2E9C-101B-9397-08002B2CF9AE}" pid="14" name="People">
    <vt:lpwstr/>
  </property>
  <property fmtid="{D5CDD505-2E9C-101B-9397-08002B2CF9AE}" pid="15" name="o66e851665aa4665b9d5bfbbc8f8fc95">
    <vt:lpwstr/>
  </property>
  <property fmtid="{D5CDD505-2E9C-101B-9397-08002B2CF9AE}" pid="16" name="f08650817bd14bc19146ca48f08fa875">
    <vt:lpwstr/>
  </property>
  <property fmtid="{D5CDD505-2E9C-101B-9397-08002B2CF9AE}" pid="17" name="Type of Document">
    <vt:lpwstr/>
  </property>
  <property fmtid="{D5CDD505-2E9C-101B-9397-08002B2CF9AE}" pid="18" name="MediaServiceImageTags">
    <vt:lpwstr/>
  </property>
  <property fmtid="{D5CDD505-2E9C-101B-9397-08002B2CF9AE}" pid="19" name="Order">
    <vt:r8>8100</vt:r8>
  </property>
  <property fmtid="{D5CDD505-2E9C-101B-9397-08002B2CF9AE}" pid="20" name="_ExtendedDescription">
    <vt:lpwstr/>
  </property>
  <property fmtid="{D5CDD505-2E9C-101B-9397-08002B2CF9AE}" pid="21" name="TriggerFlowInfo">
    <vt:lpwstr/>
  </property>
</Properties>
</file>