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zanne Westbury" initials="SW" lastIdx="10" clrIdx="0">
    <p:extLst>
      <p:ext uri="{19B8F6BF-5375-455C-9EA6-DF929625EA0E}">
        <p15:presenceInfo xmlns:p15="http://schemas.microsoft.com/office/powerpoint/2012/main" userId="S::suzanne.westbury@nas.org.uk::dec76fa2-b3d2-45d0-91ca-4d9403d8ba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03BF"/>
    <a:srgbClr val="8714B1"/>
    <a:srgbClr val="FFD200"/>
    <a:srgbClr val="F6E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01556D-91F1-9BE9-9041-D7F0836C14E0}" v="3" dt="2025-11-19T10:49:50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ra Shillito" userId="S::zara.shillito@nas.org.uk::3dff02aa-267f-48eb-bb33-4bb79cc994ab" providerId="AD" clId="Web-{AE6E7717-27A7-3A67-0313-88FECF08637B}"/>
    <pc:docChg chg="modSld">
      <pc:chgData name="Zara Shillito" userId="S::zara.shillito@nas.org.uk::3dff02aa-267f-48eb-bb33-4bb79cc994ab" providerId="AD" clId="Web-{AE6E7717-27A7-3A67-0313-88FECF08637B}" dt="2025-11-04T16:51:34.259" v="15"/>
      <pc:docMkLst>
        <pc:docMk/>
      </pc:docMkLst>
      <pc:sldChg chg="modSp">
        <pc:chgData name="Zara Shillito" userId="S::zara.shillito@nas.org.uk::3dff02aa-267f-48eb-bb33-4bb79cc994ab" providerId="AD" clId="Web-{AE6E7717-27A7-3A67-0313-88FECF08637B}" dt="2025-11-04T16:51:34.259" v="15"/>
        <pc:sldMkLst>
          <pc:docMk/>
          <pc:sldMk cId="3858943836" sldId="266"/>
        </pc:sldMkLst>
        <pc:spChg chg="mod">
          <ac:chgData name="Zara Shillito" userId="S::zara.shillito@nas.org.uk::3dff02aa-267f-48eb-bb33-4bb79cc994ab" providerId="AD" clId="Web-{AE6E7717-27A7-3A67-0313-88FECF08637B}" dt="2025-11-04T16:51:34.259" v="15"/>
          <ac:spMkLst>
            <pc:docMk/>
            <pc:sldMk cId="3858943836" sldId="266"/>
            <ac:spMk id="3" creationId="{033E3F32-CB07-1FF3-26D5-23BCF98DA547}"/>
          </ac:spMkLst>
        </pc:spChg>
        <pc:spChg chg="mod">
          <ac:chgData name="Zara Shillito" userId="S::zara.shillito@nas.org.uk::3dff02aa-267f-48eb-bb33-4bb79cc994ab" providerId="AD" clId="Web-{AE6E7717-27A7-3A67-0313-88FECF08637B}" dt="2025-11-04T16:51:29.915" v="14" actId="1076"/>
          <ac:spMkLst>
            <pc:docMk/>
            <pc:sldMk cId="3858943836" sldId="266"/>
            <ac:spMk id="6" creationId="{EFCD617E-7530-3A7B-EF24-9EDE72AF244F}"/>
          </ac:spMkLst>
        </pc:spChg>
      </pc:sldChg>
    </pc:docChg>
  </pc:docChgLst>
  <pc:docChgLst>
    <pc:chgData name="Zara Shillito" userId="S::zara.shillito@nas.org.uk::3dff02aa-267f-48eb-bb33-4bb79cc994ab" providerId="AD" clId="Web-{9B225C6B-872B-79C3-D00A-1AE8AB98E16B}"/>
    <pc:docChg chg="addSld delSld modSld sldOrd">
      <pc:chgData name="Zara Shillito" userId="S::zara.shillito@nas.org.uk::3dff02aa-267f-48eb-bb33-4bb79cc994ab" providerId="AD" clId="Web-{9B225C6B-872B-79C3-D00A-1AE8AB98E16B}" dt="2025-11-04T16:49:46.578" v="47"/>
      <pc:docMkLst>
        <pc:docMk/>
      </pc:docMkLst>
      <pc:sldChg chg="addSp delSp modSp add ord">
        <pc:chgData name="Zara Shillito" userId="S::zara.shillito@nas.org.uk::3dff02aa-267f-48eb-bb33-4bb79cc994ab" providerId="AD" clId="Web-{9B225C6B-872B-79C3-D00A-1AE8AB98E16B}" dt="2025-11-04T16:49:42.953" v="45" actId="1076"/>
        <pc:sldMkLst>
          <pc:docMk/>
          <pc:sldMk cId="3858943836" sldId="266"/>
        </pc:sldMkLst>
        <pc:spChg chg="add mod">
          <ac:chgData name="Zara Shillito" userId="S::zara.shillito@nas.org.uk::3dff02aa-267f-48eb-bb33-4bb79cc994ab" providerId="AD" clId="Web-{9B225C6B-872B-79C3-D00A-1AE8AB98E16B}" dt="2025-11-04T16:46:31.122" v="37" actId="14100"/>
          <ac:spMkLst>
            <pc:docMk/>
            <pc:sldMk cId="3858943836" sldId="266"/>
            <ac:spMk id="3" creationId="{033E3F32-CB07-1FF3-26D5-23BCF98DA547}"/>
          </ac:spMkLst>
        </pc:spChg>
        <pc:spChg chg="add mod">
          <ac:chgData name="Zara Shillito" userId="S::zara.shillito@nas.org.uk::3dff02aa-267f-48eb-bb33-4bb79cc994ab" providerId="AD" clId="Web-{9B225C6B-872B-79C3-D00A-1AE8AB98E16B}" dt="2025-11-04T16:46:39.622" v="40" actId="1076"/>
          <ac:spMkLst>
            <pc:docMk/>
            <pc:sldMk cId="3858943836" sldId="266"/>
            <ac:spMk id="6" creationId="{EFCD617E-7530-3A7B-EF24-9EDE72AF244F}"/>
          </ac:spMkLst>
        </pc:spChg>
        <pc:picChg chg="mod">
          <ac:chgData name="Zara Shillito" userId="S::zara.shillito@nas.org.uk::3dff02aa-267f-48eb-bb33-4bb79cc994ab" providerId="AD" clId="Web-{9B225C6B-872B-79C3-D00A-1AE8AB98E16B}" dt="2025-11-04T16:49:42.953" v="45" actId="1076"/>
          <ac:picMkLst>
            <pc:docMk/>
            <pc:sldMk cId="3858943836" sldId="266"/>
            <ac:picMk id="4" creationId="{5B4B9BD9-BD4D-AD6E-0248-C64ADB8156A8}"/>
          </ac:picMkLst>
        </pc:picChg>
      </pc:sldChg>
    </pc:docChg>
  </pc:docChgLst>
  <pc:docChgLst>
    <pc:chgData name="Zara Shillito" userId="S::zara.shillito@nas.org.uk::3dff02aa-267f-48eb-bb33-4bb79cc994ab" providerId="AD" clId="Web-{9D720234-1443-019E-8654-6647EAE3ADB0}"/>
    <pc:docChg chg="modSld">
      <pc:chgData name="Zara Shillito" userId="S::zara.shillito@nas.org.uk::3dff02aa-267f-48eb-bb33-4bb79cc994ab" providerId="AD" clId="Web-{9D720234-1443-019E-8654-6647EAE3ADB0}" dt="2025-11-11T17:05:15.587" v="61" actId="1076"/>
      <pc:docMkLst>
        <pc:docMk/>
      </pc:docMkLst>
      <pc:sldChg chg="addSp delSp modSp">
        <pc:chgData name="Zara Shillito" userId="S::zara.shillito@nas.org.uk::3dff02aa-267f-48eb-bb33-4bb79cc994ab" providerId="AD" clId="Web-{9D720234-1443-019E-8654-6647EAE3ADB0}" dt="2025-11-11T17:05:15.587" v="61" actId="1076"/>
        <pc:sldMkLst>
          <pc:docMk/>
          <pc:sldMk cId="3858943836" sldId="266"/>
        </pc:sldMkLst>
        <pc:spChg chg="add mod">
          <ac:chgData name="Zara Shillito" userId="S::zara.shillito@nas.org.uk::3dff02aa-267f-48eb-bb33-4bb79cc994ab" providerId="AD" clId="Web-{9D720234-1443-019E-8654-6647EAE3ADB0}" dt="2025-11-11T17:04:21.148" v="46" actId="20577"/>
          <ac:spMkLst>
            <pc:docMk/>
            <pc:sldMk cId="3858943836" sldId="266"/>
            <ac:spMk id="2" creationId="{E15AA585-8F70-AD6C-C7B0-53657001FCCD}"/>
          </ac:spMkLst>
        </pc:spChg>
        <pc:spChg chg="mod">
          <ac:chgData name="Zara Shillito" userId="S::zara.shillito@nas.org.uk::3dff02aa-267f-48eb-bb33-4bb79cc994ab" providerId="AD" clId="Web-{9D720234-1443-019E-8654-6647EAE3ADB0}" dt="2025-11-11T17:03:13.192" v="14" actId="1076"/>
          <ac:spMkLst>
            <pc:docMk/>
            <pc:sldMk cId="3858943836" sldId="266"/>
            <ac:spMk id="3" creationId="{033E3F32-CB07-1FF3-26D5-23BCF98DA547}"/>
          </ac:spMkLst>
        </pc:spChg>
        <pc:spChg chg="mod">
          <ac:chgData name="Zara Shillito" userId="S::zara.shillito@nas.org.uk::3dff02aa-267f-48eb-bb33-4bb79cc994ab" providerId="AD" clId="Web-{9D720234-1443-019E-8654-6647EAE3ADB0}" dt="2025-11-11T17:03:17.192" v="15" actId="1076"/>
          <ac:spMkLst>
            <pc:docMk/>
            <pc:sldMk cId="3858943836" sldId="266"/>
            <ac:spMk id="6" creationId="{EFCD617E-7530-3A7B-EF24-9EDE72AF244F}"/>
          </ac:spMkLst>
        </pc:spChg>
        <pc:spChg chg="add mod">
          <ac:chgData name="Zara Shillito" userId="S::zara.shillito@nas.org.uk::3dff02aa-267f-48eb-bb33-4bb79cc994ab" providerId="AD" clId="Web-{9D720234-1443-019E-8654-6647EAE3ADB0}" dt="2025-11-11T17:05:15.587" v="61" actId="1076"/>
          <ac:spMkLst>
            <pc:docMk/>
            <pc:sldMk cId="3858943836" sldId="266"/>
            <ac:spMk id="9" creationId="{1595E767-00A8-99F2-CE2F-3EE8F3F51CF1}"/>
          </ac:spMkLst>
        </pc:spChg>
      </pc:sldChg>
    </pc:docChg>
  </pc:docChgLst>
  <pc:docChgLst>
    <pc:chgData name="Zara Shillito" userId="S::zara.shillito@nas.org.uk::3dff02aa-267f-48eb-bb33-4bb79cc994ab" providerId="AD" clId="Web-{8E01556D-91F1-9BE9-9041-D7F0836C14E0}"/>
    <pc:docChg chg="modSld">
      <pc:chgData name="Zara Shillito" userId="S::zara.shillito@nas.org.uk::3dff02aa-267f-48eb-bb33-4bb79cc994ab" providerId="AD" clId="Web-{8E01556D-91F1-9BE9-9041-D7F0836C14E0}" dt="2025-11-19T10:49:50.743" v="2" actId="20577"/>
      <pc:docMkLst>
        <pc:docMk/>
      </pc:docMkLst>
      <pc:sldChg chg="modSp">
        <pc:chgData name="Zara Shillito" userId="S::zara.shillito@nas.org.uk::3dff02aa-267f-48eb-bb33-4bb79cc994ab" providerId="AD" clId="Web-{8E01556D-91F1-9BE9-9041-D7F0836C14E0}" dt="2025-11-19T10:49:50.743" v="2" actId="20577"/>
        <pc:sldMkLst>
          <pc:docMk/>
          <pc:sldMk cId="3858943836" sldId="266"/>
        </pc:sldMkLst>
        <pc:spChg chg="mod">
          <ac:chgData name="Zara Shillito" userId="S::zara.shillito@nas.org.uk::3dff02aa-267f-48eb-bb33-4bb79cc994ab" providerId="AD" clId="Web-{8E01556D-91F1-9BE9-9041-D7F0836C14E0}" dt="2025-11-19T10:49:50.743" v="2" actId="20577"/>
          <ac:spMkLst>
            <pc:docMk/>
            <pc:sldMk cId="3858943836" sldId="266"/>
            <ac:spMk id="2" creationId="{E15AA585-8F70-AD6C-C7B0-53657001FCCD}"/>
          </ac:spMkLst>
        </pc:spChg>
      </pc:sldChg>
    </pc:docChg>
  </pc:docChgLst>
  <pc:docChgLst>
    <pc:chgData name="Zara Shillito" userId="S::zara.shillito@nas.org.uk::3dff02aa-267f-48eb-bb33-4bb79cc994ab" providerId="AD" clId="Web-{63C2A590-59B6-E1CE-7973-23B404A90CA3}"/>
    <pc:docChg chg="delSld modSld">
      <pc:chgData name="Zara Shillito" userId="S::zara.shillito@nas.org.uk::3dff02aa-267f-48eb-bb33-4bb79cc994ab" providerId="AD" clId="Web-{63C2A590-59B6-E1CE-7973-23B404A90CA3}" dt="2025-11-04T16:40:59.901" v="36" actId="1076"/>
      <pc:docMkLst>
        <pc:docMk/>
      </pc:docMkLst>
      <pc:sldChg chg="del">
        <pc:chgData name="Zara Shillito" userId="S::zara.shillito@nas.org.uk::3dff02aa-267f-48eb-bb33-4bb79cc994ab" providerId="AD" clId="Web-{63C2A590-59B6-E1CE-7973-23B404A90CA3}" dt="2025-11-04T16:38:59.334" v="0"/>
        <pc:sldMkLst>
          <pc:docMk/>
          <pc:sldMk cId="3858943836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0BB37-3097-4EA7-8889-1A8C3A141EB0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C491F-B4FD-4DFC-8989-5793D98FB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481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C491F-B4FD-4DFC-8989-5793D98FB97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410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1437971-7E15-FB4B-AFE1-BDF41D20F6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211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19880B3-0634-F34C-BD10-9DF8770BBE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85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2DB302-3741-1A44-B29F-E1BDB248D3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969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20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B7F2E87-A358-95CD-6657-47007951D0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5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57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4B9BD9-BD4D-AD6E-0248-C64ADB815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11347063" cy="68580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C75B52BC-CA31-3240-9FD4-7619B20BD31A}"/>
              </a:ext>
            </a:extLst>
          </p:cNvPr>
          <p:cNvSpPr txBox="1">
            <a:spLocks/>
          </p:cNvSpPr>
          <p:nvPr/>
        </p:nvSpPr>
        <p:spPr>
          <a:xfrm>
            <a:off x="642258" y="1664557"/>
            <a:ext cx="9818913" cy="6651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>
              <a:solidFill>
                <a:srgbClr val="4203BF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8F56682-8037-B249-AEB9-66245ECFC128}"/>
              </a:ext>
            </a:extLst>
          </p:cNvPr>
          <p:cNvSpPr txBox="1">
            <a:spLocks/>
          </p:cNvSpPr>
          <p:nvPr/>
        </p:nvSpPr>
        <p:spPr>
          <a:xfrm>
            <a:off x="642258" y="2292011"/>
            <a:ext cx="9306960" cy="3440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>
              <a:solidFill>
                <a:srgbClr val="4203BF"/>
              </a:solidFill>
              <a:latin typeface="Century Gothic" panose="020B0502020202020204" pitchFamily="34" charset="0"/>
            </a:endParaRPr>
          </a:p>
          <a:p>
            <a:endParaRPr lang="en-US" sz="2000">
              <a:solidFill>
                <a:srgbClr val="4203B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3E3F32-CB07-1FF3-26D5-23BCF98DA547}"/>
              </a:ext>
            </a:extLst>
          </p:cNvPr>
          <p:cNvSpPr txBox="1">
            <a:spLocks/>
          </p:cNvSpPr>
          <p:nvPr/>
        </p:nvSpPr>
        <p:spPr>
          <a:xfrm>
            <a:off x="367506" y="1995207"/>
            <a:ext cx="4942540" cy="248637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0" b="1" dirty="0">
                <a:solidFill>
                  <a:schemeClr val="bg1"/>
                </a:solidFill>
                <a:latin typeface="Century Gothic"/>
              </a:rPr>
              <a:t>Still to come</a:t>
            </a:r>
            <a:endParaRPr lang="en-US" sz="8000">
              <a:solidFill>
                <a:schemeClr val="bg1"/>
              </a:solidFill>
              <a:ea typeface="Calibri Light"/>
              <a:cs typeface="Calibri Light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FCD617E-7530-3A7B-EF24-9EDE72AF244F}"/>
              </a:ext>
            </a:extLst>
          </p:cNvPr>
          <p:cNvSpPr txBox="1">
            <a:spLocks/>
          </p:cNvSpPr>
          <p:nvPr/>
        </p:nvSpPr>
        <p:spPr>
          <a:xfrm>
            <a:off x="362889" y="5547490"/>
            <a:ext cx="3904840" cy="1092910"/>
          </a:xfrm>
          <a:prstGeom prst="rect">
            <a:avLst/>
          </a:prstGeom>
        </p:spPr>
        <p:txBody>
          <a:bodyPr lIns="91440" tIns="45720" rIns="91440" bIns="45720" anchor="t"/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300" b="1">
                <a:solidFill>
                  <a:srgbClr val="FFD200"/>
                </a:solidFill>
                <a:latin typeface="Century Gothic"/>
              </a:rPr>
              <a:t>Annual General meeting </a:t>
            </a:r>
            <a:endParaRPr lang="en-US" sz="23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2300">
                <a:solidFill>
                  <a:srgbClr val="FFD200"/>
                </a:solidFill>
                <a:latin typeface="Century Gothic"/>
              </a:rPr>
              <a:t>22nd November 2025</a:t>
            </a:r>
            <a:endParaRPr lang="en-US" sz="2300">
              <a:ea typeface="Calibri"/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300">
              <a:solidFill>
                <a:srgbClr val="FFD2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E15AA585-8F70-AD6C-C7B0-53657001FCCD}"/>
              </a:ext>
            </a:extLst>
          </p:cNvPr>
          <p:cNvSpPr txBox="1">
            <a:spLocks/>
          </p:cNvSpPr>
          <p:nvPr/>
        </p:nvSpPr>
        <p:spPr>
          <a:xfrm>
            <a:off x="5675998" y="1664931"/>
            <a:ext cx="6375914" cy="3526194"/>
          </a:xfrm>
          <a:prstGeom prst="rect">
            <a:avLst/>
          </a:prstGeom>
        </p:spPr>
        <p:txBody>
          <a:bodyPr lIns="91440" tIns="45720" rIns="91440" bIns="45720" anchor="t"/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300" b="1">
                <a:solidFill>
                  <a:srgbClr val="4203BF"/>
                </a:solidFill>
                <a:latin typeface="Century Gothic"/>
              </a:rPr>
              <a:t>Agenda Resumes at 12:40pm</a:t>
            </a:r>
            <a:endParaRPr lang="en-GB" sz="2300">
              <a:solidFill>
                <a:srgbClr val="000000"/>
              </a:solidFill>
              <a:latin typeface="Century Gothic"/>
            </a:endParaRP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Explanation of the annual report and accounts, hosted by our acting chief operating officer, </a:t>
            </a:r>
            <a:r>
              <a:rPr lang="en-GB" sz="1800" b="1">
                <a:solidFill>
                  <a:srgbClr val="4203BF"/>
                </a:solidFill>
                <a:latin typeface="Century Gothic"/>
              </a:rPr>
              <a:t>Paul Robinson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. </a:t>
            </a:r>
            <a:endParaRPr lang="en-GB" dirty="0">
              <a:ea typeface="Calibri"/>
              <a:cs typeface="Calibri"/>
            </a:endParaRP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Hearing about our history and achievements through our Heritage Project, from 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Christine Flintoff-Smith.</a:t>
            </a:r>
            <a:endParaRPr lang="en-GB" sz="1800" b="1" dirty="0">
              <a:solidFill>
                <a:srgbClr val="4203BF"/>
              </a:solidFill>
              <a:latin typeface="Century Gothic"/>
              <a:cs typeface="Arial"/>
            </a:endParaRP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Exclusive insight into the recent Truth. It matters. Campaign, led by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 Mel Merrit</a:t>
            </a:r>
          </a:p>
          <a:p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Members’ Q&amp;A session.</a:t>
            </a:r>
            <a:r>
              <a:rPr lang="en-GB" sz="1800" dirty="0">
                <a:solidFill>
                  <a:srgbClr val="4203BF"/>
                </a:solidFill>
                <a:latin typeface="Century Gothic"/>
                <a:cs typeface="Arial"/>
              </a:rPr>
              <a:t> </a:t>
            </a:r>
            <a:r>
              <a:rPr lang="en-GB" sz="1800" dirty="0">
                <a:solidFill>
                  <a:srgbClr val="4203BF"/>
                </a:solidFill>
                <a:latin typeface="Century Gothic"/>
              </a:rPr>
              <a:t> </a:t>
            </a:r>
          </a:p>
          <a:p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Voting results</a:t>
            </a:r>
            <a:r>
              <a:rPr lang="en-GB" sz="1800" dirty="0">
                <a:solidFill>
                  <a:srgbClr val="4203BF"/>
                </a:solidFill>
                <a:latin typeface="Century Gothic"/>
              </a:rPr>
              <a:t> announcement.</a:t>
            </a:r>
            <a:r>
              <a:rPr lang="en-GB" sz="1800" dirty="0">
                <a:solidFill>
                  <a:srgbClr val="4203BF"/>
                </a:solidFill>
                <a:latin typeface="Century Gothic"/>
                <a:cs typeface="Arial"/>
              </a:rPr>
              <a:t> </a:t>
            </a:r>
            <a:r>
              <a:rPr lang="en-GB" sz="1800" dirty="0">
                <a:solidFill>
                  <a:srgbClr val="4203BF"/>
                </a:solidFill>
                <a:latin typeface="Century Gothic"/>
              </a:rPr>
              <a:t> </a:t>
            </a:r>
            <a:endParaRPr lang="en-GB" sz="1800" dirty="0">
              <a:solidFill>
                <a:srgbClr val="4203BF"/>
              </a:solidFill>
              <a:latin typeface="Century Gothic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95E767-00A8-99F2-CE2F-3EE8F3F51CF1}"/>
              </a:ext>
            </a:extLst>
          </p:cNvPr>
          <p:cNvSpPr txBox="1"/>
          <p:nvPr/>
        </p:nvSpPr>
        <p:spPr>
          <a:xfrm>
            <a:off x="6096000" y="5838825"/>
            <a:ext cx="617220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4203BF"/>
                </a:solidFill>
                <a:latin typeface="Century Gothic"/>
              </a:rPr>
              <a:t>Voting closes</a:t>
            </a:r>
            <a:r>
              <a:rPr lang="en-US" sz="3200" b="1" baseline="0" dirty="0">
                <a:solidFill>
                  <a:srgbClr val="4203BF"/>
                </a:solidFill>
                <a:latin typeface="Century Gothic"/>
              </a:rPr>
              <a:t> at </a:t>
            </a:r>
            <a:r>
              <a:rPr lang="en-US" sz="3200" b="1" dirty="0">
                <a:solidFill>
                  <a:srgbClr val="4203BF"/>
                </a:solidFill>
                <a:latin typeface="Century Gothic"/>
              </a:rPr>
              <a:t>12:50pm</a:t>
            </a:r>
            <a:r>
              <a:rPr sz="3200" dirty="0">
                <a:latin typeface="Century Gothic"/>
                <a:ea typeface="Century Gothic"/>
                <a:cs typeface="Century Gothic"/>
              </a:rPr>
              <a:t>​</a:t>
            </a:r>
            <a:endParaRPr lang="en-GB" sz="2800" dirty="0"/>
          </a:p>
          <a:p>
            <a:pPr algn="ctr"/>
            <a:endParaRPr lang="en-GB" sz="2800"/>
          </a:p>
        </p:txBody>
      </p:sp>
    </p:spTree>
    <p:extLst>
      <p:ext uri="{BB962C8B-B14F-4D97-AF65-F5344CB8AC3E}">
        <p14:creationId xmlns:p14="http://schemas.microsoft.com/office/powerpoint/2010/main" val="3858943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lcf76f155ced4ddcb4097134ff3c332f xmlns="d938a40e-0371-441e-a2c4-dd7fa13d0f40">
      <Terms xmlns="http://schemas.microsoft.com/office/infopath/2007/PartnerControls"/>
    </lcf76f155ced4ddcb4097134ff3c332f>
    <TaxCatchAll xmlns="bd0a3594-5893-482c-98aa-cdfc1b289344" xsi:nil="true"/>
    <_ip_UnifiedCompliancePolicyUIAction xmlns="http://schemas.microsoft.com/sharepoint/v3" xsi:nil="true"/>
    <_ip_UnifiedCompliancePolicyProperties xmlns="http://schemas.microsoft.com/sharepoint/v3" xsi:nil="true"/>
    <Date xmlns="d938a40e-0371-441e-a2c4-dd7fa13d0f40" xsi:nil="true"/>
    <Number xmlns="d938a40e-0371-441e-a2c4-dd7fa13d0f4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E9566EF2A7A14A882AE478641152A2" ma:contentTypeVersion="24" ma:contentTypeDescription="Create a new document." ma:contentTypeScope="" ma:versionID="515f26fe67b967dafe723ee34898483b">
  <xsd:schema xmlns:xsd="http://www.w3.org/2001/XMLSchema" xmlns:xs="http://www.w3.org/2001/XMLSchema" xmlns:p="http://schemas.microsoft.com/office/2006/metadata/properties" xmlns:ns1="http://schemas.microsoft.com/sharepoint/v3" xmlns:ns2="d938a40e-0371-441e-a2c4-dd7fa13d0f40" xmlns:ns3="bd0a3594-5893-482c-98aa-cdfc1b289344" targetNamespace="http://schemas.microsoft.com/office/2006/metadata/properties" ma:root="true" ma:fieldsID="fe6c6747b3aa874eb040e272c551f775" ns1:_="" ns2:_="" ns3:_="">
    <xsd:import namespace="http://schemas.microsoft.com/sharepoint/v3"/>
    <xsd:import namespace="d938a40e-0371-441e-a2c4-dd7fa13d0f40"/>
    <xsd:import namespace="bd0a3594-5893-482c-98aa-cdfc1b2893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Date" minOccurs="0"/>
                <xsd:element ref="ns2:Numbe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38a40e-0371-441e-a2c4-dd7fa13d0f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Number" ma:index="23" nillable="true" ma:displayName="Number" ma:format="Dropdown" ma:internalName="Number" ma:percentage="FALSE">
      <xsd:simpleType>
        <xsd:restriction base="dms:Number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f54e030-4697-47ce-ac81-04e7ed3ddc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0a3594-5893-482c-98aa-cdfc1b2893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694d9860-b1b3-4cd2-a7e1-1f596c52cefe}" ma:internalName="TaxCatchAll" ma:showField="CatchAllData" ma:web="bd0a3594-5893-482c-98aa-cdfc1b2893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3A4924-D839-4136-A186-8A2E0F99F3D9}">
  <ds:schemaRefs>
    <ds:schemaRef ds:uri="93d7cb25-fd70-47c4-8f12-b24bd62a610e"/>
    <ds:schemaRef ds:uri="9a98da03-b30c-4ca0-a864-693a3309d859"/>
    <ds:schemaRef ds:uri="aa48e53d-a718-4bb8-9314-0b7ff0e7b312"/>
    <ds:schemaRef ds:uri="b9fee65e-6061-46a4-971a-c04744c4916e"/>
    <ds:schemaRef ds:uri="bd0a3594-5893-482c-98aa-cdfc1b289344"/>
    <ds:schemaRef ds:uri="d938a40e-0371-441e-a2c4-dd7fa13d0f4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ACF030E-2518-4F1F-B579-59C41EF86E34}"/>
</file>

<file path=customXml/itemProps3.xml><?xml version="1.0" encoding="utf-8"?>
<ds:datastoreItem xmlns:ds="http://schemas.openxmlformats.org/officeDocument/2006/customXml" ds:itemID="{AFD47722-564B-464A-A145-9AE4E601B1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2018-09-21T15:04:16Z</dcterms:created>
  <dcterms:modified xsi:type="dcterms:W3CDTF">2025-11-19T10:49:56Z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0x010100EEE9566EF2A7A14A882AE478641152A2</vt:lpwstr>
  </property>
  <property fmtid="{D5CDD505-2E9C-101B-9397-08002B2CF9AE}" pid="3" name="TemplateUrl">
    <vt:lpwstr/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axKeyword">
    <vt:lpwstr/>
  </property>
  <property fmtid="{D5CDD505-2E9C-101B-9397-08002B2CF9AE}" pid="7" name="ComplianceAssetId">
    <vt:lpwstr/>
  </property>
  <property fmtid="{D5CDD505-2E9C-101B-9397-08002B2CF9AE}" pid="8" name="d5bb333394e44c6e9e3deb311025e7ec">
    <vt:lpwstr/>
  </property>
  <property fmtid="{D5CDD505-2E9C-101B-9397-08002B2CF9AE}" pid="9" name="Location1">
    <vt:lpwstr/>
  </property>
  <property fmtid="{D5CDD505-2E9C-101B-9397-08002B2CF9AE}" pid="10" name="Type_x0020_of_x0020_Document">
    <vt:lpwstr/>
  </property>
  <property fmtid="{D5CDD505-2E9C-101B-9397-08002B2CF9AE}" pid="11" name="TaxCatchAll">
    <vt:lpwstr/>
  </property>
  <property fmtid="{D5CDD505-2E9C-101B-9397-08002B2CF9AE}" pid="12" name="o8305b31184f4fa1991cf2b17dd9ea48">
    <vt:lpwstr/>
  </property>
  <property fmtid="{D5CDD505-2E9C-101B-9397-08002B2CF9AE}" pid="13" name="Departmemt">
    <vt:lpwstr/>
  </property>
  <property fmtid="{D5CDD505-2E9C-101B-9397-08002B2CF9AE}" pid="14" name="People">
    <vt:lpwstr/>
  </property>
  <property fmtid="{D5CDD505-2E9C-101B-9397-08002B2CF9AE}" pid="15" name="o66e851665aa4665b9d5bfbbc8f8fc95">
    <vt:lpwstr/>
  </property>
  <property fmtid="{D5CDD505-2E9C-101B-9397-08002B2CF9AE}" pid="16" name="f08650817bd14bc19146ca48f08fa875">
    <vt:lpwstr/>
  </property>
  <property fmtid="{D5CDD505-2E9C-101B-9397-08002B2CF9AE}" pid="17" name="Type of Document">
    <vt:lpwstr/>
  </property>
  <property fmtid="{D5CDD505-2E9C-101B-9397-08002B2CF9AE}" pid="18" name="MediaServiceImageTags">
    <vt:lpwstr/>
  </property>
</Properties>
</file>